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90" r:id="rId5"/>
    <p:sldId id="325" r:id="rId6"/>
    <p:sldId id="326" r:id="rId7"/>
    <p:sldId id="327" r:id="rId8"/>
    <p:sldId id="352" r:id="rId9"/>
    <p:sldId id="328" r:id="rId10"/>
    <p:sldId id="354" r:id="rId11"/>
    <p:sldId id="329" r:id="rId12"/>
    <p:sldId id="337" r:id="rId13"/>
    <p:sldId id="356" r:id="rId14"/>
    <p:sldId id="366" r:id="rId15"/>
    <p:sldId id="357" r:id="rId16"/>
    <p:sldId id="350" r:id="rId17"/>
    <p:sldId id="333" r:id="rId18"/>
    <p:sldId id="338" r:id="rId19"/>
    <p:sldId id="343" r:id="rId20"/>
    <p:sldId id="362" r:id="rId21"/>
    <p:sldId id="348" r:id="rId22"/>
    <p:sldId id="340" r:id="rId23"/>
    <p:sldId id="330" r:id="rId24"/>
    <p:sldId id="341" r:id="rId25"/>
    <p:sldId id="353" r:id="rId26"/>
    <p:sldId id="358" r:id="rId27"/>
    <p:sldId id="331" r:id="rId28"/>
    <p:sldId id="359" r:id="rId29"/>
    <p:sldId id="368" r:id="rId30"/>
    <p:sldId id="367" r:id="rId31"/>
    <p:sldId id="363" r:id="rId32"/>
    <p:sldId id="336" r:id="rId33"/>
    <p:sldId id="361" r:id="rId34"/>
    <p:sldId id="300" r:id="rId35"/>
  </p:sldIdLst>
  <p:sldSz cx="12192000" cy="6858000"/>
  <p:notesSz cx="6858000" cy="9144000"/>
  <p:embeddedFontLst>
    <p:embeddedFont>
      <p:font typeface="Aleo" panose="00000500000000000000" pitchFamily="2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nsolas" panose="020B0609020204030204" pitchFamily="49" charset="0"/>
      <p:regular r:id="rId46"/>
      <p:bold r:id="rId47"/>
      <p:italic r:id="rId48"/>
      <p:boldItalic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Segoe UI" panose="020B0502040204020203" pitchFamily="34" charset="0"/>
      <p:regular r:id="rId54"/>
      <p:bold r:id="rId55"/>
      <p:italic r:id="rId56"/>
      <p:boldItalic r:id="rId57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orient="horz" pos="300">
          <p15:clr>
            <a:srgbClr val="A4A3A4"/>
          </p15:clr>
        </p15:guide>
        <p15:guide id="6" orient="horz" pos="1117">
          <p15:clr>
            <a:srgbClr val="A4A3A4"/>
          </p15:clr>
        </p15:guide>
        <p15:guide id="7" pos="302">
          <p15:clr>
            <a:srgbClr val="A4A3A4"/>
          </p15:clr>
        </p15:guide>
        <p15:guide id="9" pos="7378" userDrawn="1">
          <p15:clr>
            <a:srgbClr val="A4A3A4"/>
          </p15:clr>
        </p15:guide>
        <p15:guide id="10" pos="665">
          <p15:clr>
            <a:srgbClr val="A4A3A4"/>
          </p15:clr>
        </p15:guide>
        <p15:guide id="11" pos="3840" userDrawn="1">
          <p15:clr>
            <a:srgbClr val="A4A3A4"/>
          </p15:clr>
        </p15:guide>
        <p15:guide id="12" orient="horz" pos="2478">
          <p15:clr>
            <a:srgbClr val="A4A3A4"/>
          </p15:clr>
        </p15:guide>
        <p15:guide id="13" orient="horz" pos="3385">
          <p15:clr>
            <a:srgbClr val="A4A3A4"/>
          </p15:clr>
        </p15:guide>
        <p15:guide id="14" orient="horz" pos="1525">
          <p15:clr>
            <a:srgbClr val="A4A3A4"/>
          </p15:clr>
        </p15:guide>
        <p15:guide id="15" pos="4112">
          <p15:clr>
            <a:srgbClr val="A4A3A4"/>
          </p15:clr>
        </p15:guide>
        <p15:guide id="16" pos="8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5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4887BB-4EDB-3CCC-07ED-3009D6917466}" v="928" dt="2023-06-16T16:28:20.061"/>
    <p1510:client id="{1D5CCAA6-013F-B1B6-157E-07F19A112B11}" v="39" dt="2023-06-13T06:31:31.135"/>
    <p1510:client id="{1F67A51D-9B46-8A42-D528-67E2D2C0BFB2}" v="7" dt="2023-06-16T15:23:15.174"/>
    <p1510:client id="{22975E89-B00A-0CB3-B45B-3ED11426B09E}" v="442" dt="2023-06-15T11:11:06.171"/>
    <p1510:client id="{22BAC333-F650-645C-61A0-DB477791ED15}" v="122" dt="2023-06-17T14:46:52.991"/>
    <p1510:client id="{3606263F-D40A-3C86-8915-C21DFA5E88E0}" v="1115" dt="2023-06-13T12:29:14.193"/>
    <p1510:client id="{3DEE3970-5FAD-3D79-847D-C41A42177C04}" v="603" dt="2023-06-17T16:34:31.944"/>
    <p1510:client id="{4F01E5E4-7057-E210-8318-2A943F3AD784}" v="83" dt="2023-06-15T09:39:55.656"/>
    <p1510:client id="{51D5B127-5487-17CB-6A98-932F226C088C}" v="959" dt="2023-06-13T12:53:45.652"/>
    <p1510:client id="{5E7FE76B-B8A2-4452-B8F6-57FBA52FB66F}" v="203" dt="2023-06-14T16:15:10.547"/>
    <p1510:client id="{62372087-C250-CE88-2B0A-48515C2EE702}" v="3" dt="2023-06-21T06:51:01.655"/>
    <p1510:client id="{62F0E3B9-75A0-EFF1-C06A-73BDFA6F369A}" v="2454" dt="2023-06-15T07:41:12.248"/>
    <p1510:client id="{6C984027-FE9E-E88E-7071-4D263E46E6B0}" v="2193" dt="2023-06-14T12:12:04.842"/>
    <p1510:client id="{86F6F2C7-048C-FAB9-19E4-E6B85C579960}" v="117" dt="2023-06-15T08:53:06.117"/>
    <p1510:client id="{8C04F360-8EDD-CECE-6A5E-A95AEA985D55}" v="381" dt="2023-06-17T13:39:54.599"/>
    <p1510:client id="{ADF2E365-5CE0-9FB1-84EE-FA001FC49529}" v="2557" dt="2023-06-14T14:24:00.035"/>
    <p1510:client id="{B0411BE0-6679-EF72-88D9-5CF3894B5D91}" v="159" dt="2023-06-16T07:22:43.243"/>
    <p1510:client id="{BB4D799B-858F-6A49-A15A-C074D945D872}" v="2" dt="2023-06-15T11:11:42.282"/>
    <p1510:client id="{C372B6C0-580D-9FBA-8F2B-06448220C2A7}" v="293" dt="2023-06-17T07:54:59.078"/>
    <p1510:client id="{D305A13A-C949-C581-B034-6DA3DDEE40E6}" v="560" dt="2023-06-15T08:24:29.496"/>
    <p1510:client id="{D8F6E7A3-85E2-6243-8563-6DFACF99AF04}" v="23" dt="2023-06-16T09:39:25.547"/>
    <p1510:client id="{E53ADE62-576A-F69D-CAB9-230AB4F91110}" v="439" dt="2023-06-18T17:37:27.180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orient="horz" pos="3884"/>
        <p:guide orient="horz" pos="300"/>
        <p:guide orient="horz" pos="1117"/>
        <p:guide pos="302"/>
        <p:guide pos="7378"/>
        <p:guide pos="665"/>
        <p:guide pos="3840"/>
        <p:guide orient="horz" pos="2478"/>
        <p:guide orient="horz" pos="3385"/>
        <p:guide orient="horz" pos="1525"/>
        <p:guide pos="4112"/>
        <p:guide pos="84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jasmaa, Juuso" userId="S::jupepaja@jyu.fi::8e681e34-1738-4fb3-86f9-d992c9ef0ef3" providerId="AD" clId="Web-{D8F6E7A3-85E2-6243-8563-6DFACF99AF04}"/>
    <pc:docChg chg="modSld">
      <pc:chgData name="Pajasmaa, Juuso" userId="S::jupepaja@jyu.fi::8e681e34-1738-4fb3-86f9-d992c9ef0ef3" providerId="AD" clId="Web-{D8F6E7A3-85E2-6243-8563-6DFACF99AF04}" dt="2023-06-16T09:39:25.547" v="24" actId="20577"/>
      <pc:docMkLst>
        <pc:docMk/>
      </pc:docMkLst>
      <pc:sldChg chg="modSp">
        <pc:chgData name="Pajasmaa, Juuso" userId="S::jupepaja@jyu.fi::8e681e34-1738-4fb3-86f9-d992c9ef0ef3" providerId="AD" clId="Web-{D8F6E7A3-85E2-6243-8563-6DFACF99AF04}" dt="2023-06-16T09:38:38.436" v="21" actId="20577"/>
        <pc:sldMkLst>
          <pc:docMk/>
          <pc:sldMk cId="4167155854" sldId="327"/>
        </pc:sldMkLst>
        <pc:spChg chg="mod">
          <ac:chgData name="Pajasmaa, Juuso" userId="S::jupepaja@jyu.fi::8e681e34-1738-4fb3-86f9-d992c9ef0ef3" providerId="AD" clId="Web-{D8F6E7A3-85E2-6243-8563-6DFACF99AF04}" dt="2023-06-16T09:38:38.436" v="21" actId="20577"/>
          <ac:spMkLst>
            <pc:docMk/>
            <pc:sldMk cId="4167155854" sldId="327"/>
            <ac:spMk id="3" creationId="{F53AC75D-3C86-08AA-7947-469C4532F96C}"/>
          </ac:spMkLst>
        </pc:spChg>
      </pc:sldChg>
      <pc:sldChg chg="modSp">
        <pc:chgData name="Pajasmaa, Juuso" userId="S::jupepaja@jyu.fi::8e681e34-1738-4fb3-86f9-d992c9ef0ef3" providerId="AD" clId="Web-{D8F6E7A3-85E2-6243-8563-6DFACF99AF04}" dt="2023-06-16T09:39:25.547" v="24" actId="20577"/>
        <pc:sldMkLst>
          <pc:docMk/>
          <pc:sldMk cId="1094395660" sldId="328"/>
        </pc:sldMkLst>
        <pc:spChg chg="mod">
          <ac:chgData name="Pajasmaa, Juuso" userId="S::jupepaja@jyu.fi::8e681e34-1738-4fb3-86f9-d992c9ef0ef3" providerId="AD" clId="Web-{D8F6E7A3-85E2-6243-8563-6DFACF99AF04}" dt="2023-06-16T09:39:25.547" v="24" actId="20577"/>
          <ac:spMkLst>
            <pc:docMk/>
            <pc:sldMk cId="1094395660" sldId="328"/>
            <ac:spMk id="3" creationId="{105AED47-CC06-9FF3-2772-361B05E7B26E}"/>
          </ac:spMkLst>
        </pc:spChg>
      </pc:sldChg>
    </pc:docChg>
  </pc:docChgLst>
  <pc:docChgLst>
    <pc:chgData name="Pajasmaa, Juuso" userId="S::jupepaja@jyu.fi::8e681e34-1738-4fb3-86f9-d992c9ef0ef3" providerId="AD" clId="Web-{3DEE3970-5FAD-3D79-847D-C41A42177C04}"/>
    <pc:docChg chg="addSld delSld modSld">
      <pc:chgData name="Pajasmaa, Juuso" userId="S::jupepaja@jyu.fi::8e681e34-1738-4fb3-86f9-d992c9ef0ef3" providerId="AD" clId="Web-{3DEE3970-5FAD-3D79-847D-C41A42177C04}" dt="2023-06-17T16:34:31.944" v="540" actId="1076"/>
      <pc:docMkLst>
        <pc:docMk/>
      </pc:docMkLst>
      <pc:sldChg chg="addSp delSp modSp">
        <pc:chgData name="Pajasmaa, Juuso" userId="S::jupepaja@jyu.fi::8e681e34-1738-4fb3-86f9-d992c9ef0ef3" providerId="AD" clId="Web-{3DEE3970-5FAD-3D79-847D-C41A42177C04}" dt="2023-06-17T16:25:27.262" v="477" actId="20577"/>
        <pc:sldMkLst>
          <pc:docMk/>
          <pc:sldMk cId="2036958962" sldId="330"/>
        </pc:sldMkLst>
        <pc:spChg chg="add del mod">
          <ac:chgData name="Pajasmaa, Juuso" userId="S::jupepaja@jyu.fi::8e681e34-1738-4fb3-86f9-d992c9ef0ef3" providerId="AD" clId="Web-{3DEE3970-5FAD-3D79-847D-C41A42177C04}" dt="2023-06-17T16:21:18.288" v="324"/>
          <ac:spMkLst>
            <pc:docMk/>
            <pc:sldMk cId="2036958962" sldId="330"/>
            <ac:spMk id="3" creationId="{4DA3A091-6DFA-EE61-9D2C-F8AA3C3DE00F}"/>
          </ac:spMkLst>
        </pc:spChg>
        <pc:spChg chg="mod">
          <ac:chgData name="Pajasmaa, Juuso" userId="S::jupepaja@jyu.fi::8e681e34-1738-4fb3-86f9-d992c9ef0ef3" providerId="AD" clId="Web-{3DEE3970-5FAD-3D79-847D-C41A42177C04}" dt="2023-06-17T16:25:27.262" v="477" actId="20577"/>
          <ac:spMkLst>
            <pc:docMk/>
            <pc:sldMk cId="2036958962" sldId="330"/>
            <ac:spMk id="14" creationId="{436D80C7-0CE4-E598-9F75-8D47EF5DF560}"/>
          </ac:spMkLst>
        </pc:spChg>
        <pc:picChg chg="del">
          <ac:chgData name="Pajasmaa, Juuso" userId="S::jupepaja@jyu.fi::8e681e34-1738-4fb3-86f9-d992c9ef0ef3" providerId="AD" clId="Web-{3DEE3970-5FAD-3D79-847D-C41A42177C04}" dt="2023-06-17T16:21:14.538" v="323"/>
          <ac:picMkLst>
            <pc:docMk/>
            <pc:sldMk cId="2036958962" sldId="330"/>
            <ac:picMk id="7" creationId="{73A68D48-FB1C-0919-432F-B62F2EE446F9}"/>
          </ac:picMkLst>
        </pc:picChg>
        <pc:picChg chg="del">
          <ac:chgData name="Pajasmaa, Juuso" userId="S::jupepaja@jyu.fi::8e681e34-1738-4fb3-86f9-d992c9ef0ef3" providerId="AD" clId="Web-{3DEE3970-5FAD-3D79-847D-C41A42177C04}" dt="2023-06-17T16:21:13.491" v="322"/>
          <ac:picMkLst>
            <pc:docMk/>
            <pc:sldMk cId="2036958962" sldId="330"/>
            <ac:picMk id="8" creationId="{8372BD4D-ECC7-59B7-AC9E-2F96684C9297}"/>
          </ac:picMkLst>
        </pc:picChg>
        <pc:picChg chg="add mod ord">
          <ac:chgData name="Pajasmaa, Juuso" userId="S::jupepaja@jyu.fi::8e681e34-1738-4fb3-86f9-d992c9ef0ef3" providerId="AD" clId="Web-{3DEE3970-5FAD-3D79-847D-C41A42177C04}" dt="2023-06-17T16:21:50.258" v="332" actId="1076"/>
          <ac:picMkLst>
            <pc:docMk/>
            <pc:sldMk cId="2036958962" sldId="330"/>
            <ac:picMk id="9" creationId="{D2F09564-41E5-10F2-DEA4-902A4B0FE139}"/>
          </ac:picMkLst>
        </pc:picChg>
        <pc:picChg chg="add mod">
          <ac:chgData name="Pajasmaa, Juuso" userId="S::jupepaja@jyu.fi::8e681e34-1738-4fb3-86f9-d992c9ef0ef3" providerId="AD" clId="Web-{3DEE3970-5FAD-3D79-847D-C41A42177C04}" dt="2023-06-17T16:22:09.883" v="344" actId="14100"/>
          <ac:picMkLst>
            <pc:docMk/>
            <pc:sldMk cId="2036958962" sldId="330"/>
            <ac:picMk id="10" creationId="{E77BE117-C7A5-94E0-BF88-E17E347C8977}"/>
          </ac:picMkLst>
        </pc:picChg>
      </pc:sldChg>
      <pc:sldChg chg="addSp delSp modSp">
        <pc:chgData name="Pajasmaa, Juuso" userId="S::jupepaja@jyu.fi::8e681e34-1738-4fb3-86f9-d992c9ef0ef3" providerId="AD" clId="Web-{3DEE3970-5FAD-3D79-847D-C41A42177C04}" dt="2023-06-17T15:04:47.045" v="177" actId="1076"/>
        <pc:sldMkLst>
          <pc:docMk/>
          <pc:sldMk cId="3752752492" sldId="333"/>
        </pc:sldMkLst>
        <pc:picChg chg="add mod">
          <ac:chgData name="Pajasmaa, Juuso" userId="S::jupepaja@jyu.fi::8e681e34-1738-4fb3-86f9-d992c9ef0ef3" providerId="AD" clId="Web-{3DEE3970-5FAD-3D79-847D-C41A42177C04}" dt="2023-06-17T15:04:47.045" v="177" actId="1076"/>
          <ac:picMkLst>
            <pc:docMk/>
            <pc:sldMk cId="3752752492" sldId="333"/>
            <ac:picMk id="4" creationId="{8522B3CF-134E-A878-9A56-7BE5F86644FE}"/>
          </ac:picMkLst>
        </pc:picChg>
        <pc:picChg chg="del">
          <ac:chgData name="Pajasmaa, Juuso" userId="S::jupepaja@jyu.fi::8e681e34-1738-4fb3-86f9-d992c9ef0ef3" providerId="AD" clId="Web-{3DEE3970-5FAD-3D79-847D-C41A42177C04}" dt="2023-06-17T15:04:29.873" v="170"/>
          <ac:picMkLst>
            <pc:docMk/>
            <pc:sldMk cId="3752752492" sldId="333"/>
            <ac:picMk id="8" creationId="{251956FF-3E5A-FD8E-54EA-46CA5D35442B}"/>
          </ac:picMkLst>
        </pc:picChg>
      </pc:sldChg>
      <pc:sldChg chg="modSp">
        <pc:chgData name="Pajasmaa, Juuso" userId="S::jupepaja@jyu.fi::8e681e34-1738-4fb3-86f9-d992c9ef0ef3" providerId="AD" clId="Web-{3DEE3970-5FAD-3D79-847D-C41A42177C04}" dt="2023-06-17T15:01:21.805" v="167" actId="14100"/>
        <pc:sldMkLst>
          <pc:docMk/>
          <pc:sldMk cId="500320859" sldId="337"/>
        </pc:sldMkLst>
        <pc:spChg chg="mod">
          <ac:chgData name="Pajasmaa, Juuso" userId="S::jupepaja@jyu.fi::8e681e34-1738-4fb3-86f9-d992c9ef0ef3" providerId="AD" clId="Web-{3DEE3970-5FAD-3D79-847D-C41A42177C04}" dt="2023-06-17T15:01:21.805" v="167" actId="14100"/>
          <ac:spMkLst>
            <pc:docMk/>
            <pc:sldMk cId="500320859" sldId="337"/>
            <ac:spMk id="3" creationId="{D7B882F3-B956-9CCE-B2EE-AFE58960AF2D}"/>
          </ac:spMkLst>
        </pc:spChg>
      </pc:sldChg>
      <pc:sldChg chg="addSp delSp modSp modNotes">
        <pc:chgData name="Pajasmaa, Juuso" userId="S::jupepaja@jyu.fi::8e681e34-1738-4fb3-86f9-d992c9ef0ef3" providerId="AD" clId="Web-{3DEE3970-5FAD-3D79-847D-C41A42177C04}" dt="2023-06-17T15:07:28.675" v="194" actId="1076"/>
        <pc:sldMkLst>
          <pc:docMk/>
          <pc:sldMk cId="2552120458" sldId="338"/>
        </pc:sldMkLst>
        <pc:spChg chg="mod">
          <ac:chgData name="Pajasmaa, Juuso" userId="S::jupepaja@jyu.fi::8e681e34-1738-4fb3-86f9-d992c9ef0ef3" providerId="AD" clId="Web-{3DEE3970-5FAD-3D79-847D-C41A42177C04}" dt="2023-06-17T15:07:07.940" v="191" actId="14100"/>
          <ac:spMkLst>
            <pc:docMk/>
            <pc:sldMk cId="2552120458" sldId="338"/>
            <ac:spMk id="3" creationId="{A42B5B7F-36FA-3349-708F-1902A5C5CA1C}"/>
          </ac:spMkLst>
        </pc:spChg>
        <pc:picChg chg="del">
          <ac:chgData name="Pajasmaa, Juuso" userId="S::jupepaja@jyu.fi::8e681e34-1738-4fb3-86f9-d992c9ef0ef3" providerId="AD" clId="Web-{3DEE3970-5FAD-3D79-847D-C41A42177C04}" dt="2023-06-17T15:06:41.111" v="178"/>
          <ac:picMkLst>
            <pc:docMk/>
            <pc:sldMk cId="2552120458" sldId="338"/>
            <ac:picMk id="4" creationId="{E266C5C1-291F-AE08-B108-8C020A60B13C}"/>
          </ac:picMkLst>
        </pc:picChg>
        <pc:picChg chg="del">
          <ac:chgData name="Pajasmaa, Juuso" userId="S::jupepaja@jyu.fi::8e681e34-1738-4fb3-86f9-d992c9ef0ef3" providerId="AD" clId="Web-{3DEE3970-5FAD-3D79-847D-C41A42177C04}" dt="2023-06-17T15:06:43.501" v="179"/>
          <ac:picMkLst>
            <pc:docMk/>
            <pc:sldMk cId="2552120458" sldId="338"/>
            <ac:picMk id="8" creationId="{53E2D85D-5641-DB6B-16D2-CFF407D32A19}"/>
          </ac:picMkLst>
        </pc:picChg>
        <pc:picChg chg="add mod">
          <ac:chgData name="Pajasmaa, Juuso" userId="S::jupepaja@jyu.fi::8e681e34-1738-4fb3-86f9-d992c9ef0ef3" providerId="AD" clId="Web-{3DEE3970-5FAD-3D79-847D-C41A42177C04}" dt="2023-06-17T15:07:28.675" v="194" actId="1076"/>
          <ac:picMkLst>
            <pc:docMk/>
            <pc:sldMk cId="2552120458" sldId="338"/>
            <ac:picMk id="9" creationId="{C1A9F630-A44C-A143-EA15-0FB520E86A30}"/>
          </ac:picMkLst>
        </pc:picChg>
      </pc:sldChg>
      <pc:sldChg chg="addSp delSp modSp">
        <pc:chgData name="Pajasmaa, Juuso" userId="S::jupepaja@jyu.fi::8e681e34-1738-4fb3-86f9-d992c9ef0ef3" providerId="AD" clId="Web-{3DEE3970-5FAD-3D79-847D-C41A42177C04}" dt="2023-06-17T15:14:05.842" v="254" actId="14100"/>
        <pc:sldMkLst>
          <pc:docMk/>
          <pc:sldMk cId="686154955" sldId="340"/>
        </pc:sldMkLst>
        <pc:spChg chg="mod">
          <ac:chgData name="Pajasmaa, Juuso" userId="S::jupepaja@jyu.fi::8e681e34-1738-4fb3-86f9-d992c9ef0ef3" providerId="AD" clId="Web-{3DEE3970-5FAD-3D79-847D-C41A42177C04}" dt="2023-06-17T15:14:01.874" v="252" actId="14100"/>
          <ac:spMkLst>
            <pc:docMk/>
            <pc:sldMk cId="686154955" sldId="340"/>
            <ac:spMk id="18" creationId="{285ABF86-4A08-0BED-B7A9-006CBC09975F}"/>
          </ac:spMkLst>
        </pc:spChg>
        <pc:picChg chg="add mod">
          <ac:chgData name="Pajasmaa, Juuso" userId="S::jupepaja@jyu.fi::8e681e34-1738-4fb3-86f9-d992c9ef0ef3" providerId="AD" clId="Web-{3DEE3970-5FAD-3D79-847D-C41A42177C04}" dt="2023-06-17T15:14:05.842" v="254" actId="14100"/>
          <ac:picMkLst>
            <pc:docMk/>
            <pc:sldMk cId="686154955" sldId="340"/>
            <ac:picMk id="3" creationId="{BAFEAD87-6EB9-A904-790D-051819016E0E}"/>
          </ac:picMkLst>
        </pc:picChg>
        <pc:picChg chg="del">
          <ac:chgData name="Pajasmaa, Juuso" userId="S::jupepaja@jyu.fi::8e681e34-1738-4fb3-86f9-d992c9ef0ef3" providerId="AD" clId="Web-{3DEE3970-5FAD-3D79-847D-C41A42177C04}" dt="2023-06-17T15:13:47.701" v="246"/>
          <ac:picMkLst>
            <pc:docMk/>
            <pc:sldMk cId="686154955" sldId="340"/>
            <ac:picMk id="22" creationId="{1676B5B2-3FA3-35FC-91CB-6D706BFBF322}"/>
          </ac:picMkLst>
        </pc:picChg>
      </pc:sldChg>
      <pc:sldChg chg="addSp delSp modSp del">
        <pc:chgData name="Pajasmaa, Juuso" userId="S::jupepaja@jyu.fi::8e681e34-1738-4fb3-86f9-d992c9ef0ef3" providerId="AD" clId="Web-{3DEE3970-5FAD-3D79-847D-C41A42177C04}" dt="2023-06-17T15:02:30.150" v="169"/>
        <pc:sldMkLst>
          <pc:docMk/>
          <pc:sldMk cId="1640713366" sldId="344"/>
        </pc:sldMkLst>
        <pc:spChg chg="mod">
          <ac:chgData name="Pajasmaa, Juuso" userId="S::jupepaja@jyu.fi::8e681e34-1738-4fb3-86f9-d992c9ef0ef3" providerId="AD" clId="Web-{3DEE3970-5FAD-3D79-847D-C41A42177C04}" dt="2023-06-17T14:57:30.814" v="71" actId="20577"/>
          <ac:spMkLst>
            <pc:docMk/>
            <pc:sldMk cId="1640713366" sldId="344"/>
            <ac:spMk id="11" creationId="{AFD44245-CEDF-08B2-64A1-0AA2C19290AC}"/>
          </ac:spMkLst>
        </pc:spChg>
        <pc:picChg chg="add del">
          <ac:chgData name="Pajasmaa, Juuso" userId="S::jupepaja@jyu.fi::8e681e34-1738-4fb3-86f9-d992c9ef0ef3" providerId="AD" clId="Web-{3DEE3970-5FAD-3D79-847D-C41A42177C04}" dt="2023-06-17T14:55:49.655" v="43"/>
          <ac:picMkLst>
            <pc:docMk/>
            <pc:sldMk cId="1640713366" sldId="344"/>
            <ac:picMk id="3" creationId="{543F713B-B056-65C6-8973-D7DBAE4DB876}"/>
          </ac:picMkLst>
        </pc:picChg>
        <pc:picChg chg="add">
          <ac:chgData name="Pajasmaa, Juuso" userId="S::jupepaja@jyu.fi::8e681e34-1738-4fb3-86f9-d992c9ef0ef3" providerId="AD" clId="Web-{3DEE3970-5FAD-3D79-847D-C41A42177C04}" dt="2023-06-17T14:55:52.092" v="44"/>
          <ac:picMkLst>
            <pc:docMk/>
            <pc:sldMk cId="1640713366" sldId="344"/>
            <ac:picMk id="8" creationId="{EECB1EE8-1883-1FC2-5D32-17807F8B13E5}"/>
          </ac:picMkLst>
        </pc:picChg>
        <pc:picChg chg="add">
          <ac:chgData name="Pajasmaa, Juuso" userId="S::jupepaja@jyu.fi::8e681e34-1738-4fb3-86f9-d992c9ef0ef3" providerId="AD" clId="Web-{3DEE3970-5FAD-3D79-847D-C41A42177C04}" dt="2023-06-17T14:55:55.702" v="45"/>
          <ac:picMkLst>
            <pc:docMk/>
            <pc:sldMk cId="1640713366" sldId="344"/>
            <ac:picMk id="10" creationId="{FEA8BED0-D2B1-CA38-AFBD-FBB039523E43}"/>
          </ac:picMkLst>
        </pc:picChg>
      </pc:sldChg>
      <pc:sldChg chg="del">
        <pc:chgData name="Pajasmaa, Juuso" userId="S::jupepaja@jyu.fi::8e681e34-1738-4fb3-86f9-d992c9ef0ef3" providerId="AD" clId="Web-{3DEE3970-5FAD-3D79-847D-C41A42177C04}" dt="2023-06-17T15:10:17.398" v="204"/>
        <pc:sldMkLst>
          <pc:docMk/>
          <pc:sldMk cId="1753607505" sldId="345"/>
        </pc:sldMkLst>
      </pc:sldChg>
      <pc:sldChg chg="addSp delSp modSp">
        <pc:chgData name="Pajasmaa, Juuso" userId="S::jupepaja@jyu.fi::8e681e34-1738-4fb3-86f9-d992c9ef0ef3" providerId="AD" clId="Web-{3DEE3970-5FAD-3D79-847D-C41A42177C04}" dt="2023-06-17T16:22:35.884" v="347" actId="20577"/>
        <pc:sldMkLst>
          <pc:docMk/>
          <pc:sldMk cId="2861498434" sldId="348"/>
        </pc:sldMkLst>
        <pc:spChg chg="mod">
          <ac:chgData name="Pajasmaa, Juuso" userId="S::jupepaja@jyu.fi::8e681e34-1738-4fb3-86f9-d992c9ef0ef3" providerId="AD" clId="Web-{3DEE3970-5FAD-3D79-847D-C41A42177C04}" dt="2023-06-17T16:22:35.884" v="347" actId="20577"/>
          <ac:spMkLst>
            <pc:docMk/>
            <pc:sldMk cId="2861498434" sldId="348"/>
            <ac:spMk id="3" creationId="{0C82A586-81DC-BD70-649A-AF63415E9EB8}"/>
          </ac:spMkLst>
        </pc:spChg>
        <pc:spChg chg="add mod">
          <ac:chgData name="Pajasmaa, Juuso" userId="S::jupepaja@jyu.fi::8e681e34-1738-4fb3-86f9-d992c9ef0ef3" providerId="AD" clId="Web-{3DEE3970-5FAD-3D79-847D-C41A42177C04}" dt="2023-06-17T15:22:48.877" v="321" actId="1076"/>
          <ac:spMkLst>
            <pc:docMk/>
            <pc:sldMk cId="2861498434" sldId="348"/>
            <ac:spMk id="9" creationId="{F39EBE6C-4D7D-6B60-4AD8-E1B6041C578A}"/>
          </ac:spMkLst>
        </pc:spChg>
        <pc:picChg chg="add mod">
          <ac:chgData name="Pajasmaa, Juuso" userId="S::jupepaja@jyu.fi::8e681e34-1738-4fb3-86f9-d992c9ef0ef3" providerId="AD" clId="Web-{3DEE3970-5FAD-3D79-847D-C41A42177C04}" dt="2023-06-17T15:11:53.917" v="232" actId="1076"/>
          <ac:picMkLst>
            <pc:docMk/>
            <pc:sldMk cId="2861498434" sldId="348"/>
            <ac:picMk id="4" creationId="{3D05ACE4-85BC-8472-2FBB-E30BB41FC685}"/>
          </ac:picMkLst>
        </pc:picChg>
        <pc:picChg chg="del">
          <ac:chgData name="Pajasmaa, Juuso" userId="S::jupepaja@jyu.fi::8e681e34-1738-4fb3-86f9-d992c9ef0ef3" providerId="AD" clId="Web-{3DEE3970-5FAD-3D79-847D-C41A42177C04}" dt="2023-06-17T15:10:56.103" v="205"/>
          <ac:picMkLst>
            <pc:docMk/>
            <pc:sldMk cId="2861498434" sldId="348"/>
            <ac:picMk id="8" creationId="{02530A4A-11F5-49BA-34CF-6E25FD099944}"/>
          </ac:picMkLst>
        </pc:picChg>
        <pc:picChg chg="add del mod">
          <ac:chgData name="Pajasmaa, Juuso" userId="S::jupepaja@jyu.fi::8e681e34-1738-4fb3-86f9-d992c9ef0ef3" providerId="AD" clId="Web-{3DEE3970-5FAD-3D79-847D-C41A42177C04}" dt="2023-06-17T15:21:00.420" v="262"/>
          <ac:picMkLst>
            <pc:docMk/>
            <pc:sldMk cId="2861498434" sldId="348"/>
            <ac:picMk id="10" creationId="{ACE0D5C0-099F-2A63-2207-642B404D3657}"/>
          </ac:picMkLst>
        </pc:picChg>
        <pc:picChg chg="add mod">
          <ac:chgData name="Pajasmaa, Juuso" userId="S::jupepaja@jyu.fi::8e681e34-1738-4fb3-86f9-d992c9ef0ef3" providerId="AD" clId="Web-{3DEE3970-5FAD-3D79-847D-C41A42177C04}" dt="2023-06-17T15:21:53.187" v="301" actId="1076"/>
          <ac:picMkLst>
            <pc:docMk/>
            <pc:sldMk cId="2861498434" sldId="348"/>
            <ac:picMk id="11" creationId="{ACBCBE2F-43B3-6840-9F03-7E4391126229}"/>
          </ac:picMkLst>
        </pc:picChg>
      </pc:sldChg>
      <pc:sldChg chg="addSp delSp modSp">
        <pc:chgData name="Pajasmaa, Juuso" userId="S::jupepaja@jyu.fi::8e681e34-1738-4fb3-86f9-d992c9ef0ef3" providerId="AD" clId="Web-{3DEE3970-5FAD-3D79-847D-C41A42177C04}" dt="2023-06-17T14:58:43.128" v="101" actId="20577"/>
        <pc:sldMkLst>
          <pc:docMk/>
          <pc:sldMk cId="3279383644" sldId="356"/>
        </pc:sldMkLst>
        <pc:spChg chg="mod">
          <ac:chgData name="Pajasmaa, Juuso" userId="S::jupepaja@jyu.fi::8e681e34-1738-4fb3-86f9-d992c9ef0ef3" providerId="AD" clId="Web-{3DEE3970-5FAD-3D79-847D-C41A42177C04}" dt="2023-06-17T14:58:28.628" v="84" actId="20577"/>
          <ac:spMkLst>
            <pc:docMk/>
            <pc:sldMk cId="3279383644" sldId="356"/>
            <ac:spMk id="2" creationId="{0FA8A1EB-2932-EF46-216D-494A090809C0}"/>
          </ac:spMkLst>
        </pc:spChg>
        <pc:spChg chg="mod">
          <ac:chgData name="Pajasmaa, Juuso" userId="S::jupepaja@jyu.fi::8e681e34-1738-4fb3-86f9-d992c9ef0ef3" providerId="AD" clId="Web-{3DEE3970-5FAD-3D79-847D-C41A42177C04}" dt="2023-06-17T14:58:43.128" v="101" actId="20577"/>
          <ac:spMkLst>
            <pc:docMk/>
            <pc:sldMk cId="3279383644" sldId="356"/>
            <ac:spMk id="3" creationId="{3F25ADBE-D4E8-9BED-F58A-8506A34F13F1}"/>
          </ac:spMkLst>
        </pc:spChg>
        <pc:spChg chg="add del">
          <ac:chgData name="Pajasmaa, Juuso" userId="S::jupepaja@jyu.fi::8e681e34-1738-4fb3-86f9-d992c9ef0ef3" providerId="AD" clId="Web-{3DEE3970-5FAD-3D79-847D-C41A42177C04}" dt="2023-06-17T14:58:07.283" v="79"/>
          <ac:spMkLst>
            <pc:docMk/>
            <pc:sldMk cId="3279383644" sldId="356"/>
            <ac:spMk id="14" creationId="{DE4CCEA6-A705-50D3-4F6B-04EBFD73458E}"/>
          </ac:spMkLst>
        </pc:spChg>
        <pc:spChg chg="add">
          <ac:chgData name="Pajasmaa, Juuso" userId="S::jupepaja@jyu.fi::8e681e34-1738-4fb3-86f9-d992c9ef0ef3" providerId="AD" clId="Web-{3DEE3970-5FAD-3D79-847D-C41A42177C04}" dt="2023-06-17T14:56:30.093" v="51"/>
          <ac:spMkLst>
            <pc:docMk/>
            <pc:sldMk cId="3279383644" sldId="356"/>
            <ac:spMk id="15" creationId="{BACA4C6E-F6CA-E9DB-A867-A263B05878DA}"/>
          </ac:spMkLst>
        </pc:spChg>
        <pc:spChg chg="add mod">
          <ac:chgData name="Pajasmaa, Juuso" userId="S::jupepaja@jyu.fi::8e681e34-1738-4fb3-86f9-d992c9ef0ef3" providerId="AD" clId="Web-{3DEE3970-5FAD-3D79-847D-C41A42177C04}" dt="2023-06-17T14:57:50.939" v="75" actId="20577"/>
          <ac:spMkLst>
            <pc:docMk/>
            <pc:sldMk cId="3279383644" sldId="356"/>
            <ac:spMk id="16" creationId="{E5B1AD26-C650-4F8A-C0F3-2991EDC5DB72}"/>
          </ac:spMkLst>
        </pc:spChg>
        <pc:picChg chg="add mod">
          <ac:chgData name="Pajasmaa, Juuso" userId="S::jupepaja@jyu.fi::8e681e34-1738-4fb3-86f9-d992c9ef0ef3" providerId="AD" clId="Web-{3DEE3970-5FAD-3D79-847D-C41A42177C04}" dt="2023-06-17T14:57:59.471" v="77" actId="1076"/>
          <ac:picMkLst>
            <pc:docMk/>
            <pc:sldMk cId="3279383644" sldId="356"/>
            <ac:picMk id="4" creationId="{3E6A0794-15C8-9822-9836-0C0D299EAC40}"/>
          </ac:picMkLst>
        </pc:picChg>
        <pc:picChg chg="del">
          <ac:chgData name="Pajasmaa, Juuso" userId="S::jupepaja@jyu.fi::8e681e34-1738-4fb3-86f9-d992c9ef0ef3" providerId="AD" clId="Web-{3DEE3970-5FAD-3D79-847D-C41A42177C04}" dt="2023-06-17T14:52:25.752" v="4"/>
          <ac:picMkLst>
            <pc:docMk/>
            <pc:sldMk cId="3279383644" sldId="356"/>
            <ac:picMk id="8" creationId="{133A8CF4-4FEF-D530-C2B6-63C45F813677}"/>
          </ac:picMkLst>
        </pc:picChg>
        <pc:picChg chg="del">
          <ac:chgData name="Pajasmaa, Juuso" userId="S::jupepaja@jyu.fi::8e681e34-1738-4fb3-86f9-d992c9ef0ef3" providerId="AD" clId="Web-{3DEE3970-5FAD-3D79-847D-C41A42177C04}" dt="2023-06-17T14:52:24.627" v="2"/>
          <ac:picMkLst>
            <pc:docMk/>
            <pc:sldMk cId="3279383644" sldId="356"/>
            <ac:picMk id="9" creationId="{A9930EA0-D99C-DB48-5F2E-A151F5334585}"/>
          </ac:picMkLst>
        </pc:picChg>
        <pc:picChg chg="del">
          <ac:chgData name="Pajasmaa, Juuso" userId="S::jupepaja@jyu.fi::8e681e34-1738-4fb3-86f9-d992c9ef0ef3" providerId="AD" clId="Web-{3DEE3970-5FAD-3D79-847D-C41A42177C04}" dt="2023-06-17T14:52:25.174" v="3"/>
          <ac:picMkLst>
            <pc:docMk/>
            <pc:sldMk cId="3279383644" sldId="356"/>
            <ac:picMk id="10" creationId="{DE53E6E5-BE9A-2C3D-FFF7-AA2442FC6FE0}"/>
          </ac:picMkLst>
        </pc:picChg>
        <pc:picChg chg="del">
          <ac:chgData name="Pajasmaa, Juuso" userId="S::jupepaja@jyu.fi::8e681e34-1738-4fb3-86f9-d992c9ef0ef3" providerId="AD" clId="Web-{3DEE3970-5FAD-3D79-847D-C41A42177C04}" dt="2023-06-17T14:52:23.940" v="1"/>
          <ac:picMkLst>
            <pc:docMk/>
            <pc:sldMk cId="3279383644" sldId="356"/>
            <ac:picMk id="11" creationId="{4569F2FB-FE18-68D5-1FCF-9597E99B5A18}"/>
          </ac:picMkLst>
        </pc:picChg>
        <pc:picChg chg="add del mod">
          <ac:chgData name="Pajasmaa, Juuso" userId="S::jupepaja@jyu.fi::8e681e34-1738-4fb3-86f9-d992c9ef0ef3" providerId="AD" clId="Web-{3DEE3970-5FAD-3D79-847D-C41A42177C04}" dt="2023-06-17T14:56:07.405" v="46"/>
          <ac:picMkLst>
            <pc:docMk/>
            <pc:sldMk cId="3279383644" sldId="356"/>
            <ac:picMk id="12" creationId="{3EE6C2DE-5E30-D707-2996-BDB0EC14C1E8}"/>
          </ac:picMkLst>
        </pc:picChg>
        <pc:picChg chg="add mod">
          <ac:chgData name="Pajasmaa, Juuso" userId="S::jupepaja@jyu.fi::8e681e34-1738-4fb3-86f9-d992c9ef0ef3" providerId="AD" clId="Web-{3DEE3970-5FAD-3D79-847D-C41A42177C04}" dt="2023-06-17T14:57:57.549" v="76" actId="1076"/>
          <ac:picMkLst>
            <pc:docMk/>
            <pc:sldMk cId="3279383644" sldId="356"/>
            <ac:picMk id="13" creationId="{218C8193-0AD0-7C79-F5BA-7BBCBCC5A573}"/>
          </ac:picMkLst>
        </pc:picChg>
      </pc:sldChg>
      <pc:sldChg chg="addSp delSp modSp">
        <pc:chgData name="Pajasmaa, Juuso" userId="S::jupepaja@jyu.fi::8e681e34-1738-4fb3-86f9-d992c9ef0ef3" providerId="AD" clId="Web-{3DEE3970-5FAD-3D79-847D-C41A42177C04}" dt="2023-06-17T16:34:22.631" v="538" actId="1076"/>
        <pc:sldMkLst>
          <pc:docMk/>
          <pc:sldMk cId="642669611" sldId="359"/>
        </pc:sldMkLst>
        <pc:picChg chg="add del mod">
          <ac:chgData name="Pajasmaa, Juuso" userId="S::jupepaja@jyu.fi::8e681e34-1738-4fb3-86f9-d992c9ef0ef3" providerId="AD" clId="Web-{3DEE3970-5FAD-3D79-847D-C41A42177C04}" dt="2023-06-17T16:30:15.298" v="491"/>
          <ac:picMkLst>
            <pc:docMk/>
            <pc:sldMk cId="642669611" sldId="359"/>
            <ac:picMk id="3" creationId="{DDF05756-A7A8-3112-8D44-72E1F7DE1B03}"/>
          </ac:picMkLst>
        </pc:picChg>
        <pc:picChg chg="add del mod">
          <ac:chgData name="Pajasmaa, Juuso" userId="S::jupepaja@jyu.fi::8e681e34-1738-4fb3-86f9-d992c9ef0ef3" providerId="AD" clId="Web-{3DEE3970-5FAD-3D79-847D-C41A42177C04}" dt="2023-06-17T16:30:58.143" v="497"/>
          <ac:picMkLst>
            <pc:docMk/>
            <pc:sldMk cId="642669611" sldId="359"/>
            <ac:picMk id="4" creationId="{3ED9F7DE-7AF2-9565-C451-7B7F95FD286B}"/>
          </ac:picMkLst>
        </pc:picChg>
        <pc:picChg chg="del">
          <ac:chgData name="Pajasmaa, Juuso" userId="S::jupepaja@jyu.fi::8e681e34-1738-4fb3-86f9-d992c9ef0ef3" providerId="AD" clId="Web-{3DEE3970-5FAD-3D79-847D-C41A42177C04}" dt="2023-06-17T16:29:13.016" v="478"/>
          <ac:picMkLst>
            <pc:docMk/>
            <pc:sldMk cId="642669611" sldId="359"/>
            <ac:picMk id="8" creationId="{85C373B2-2113-19A0-CA40-477A3785E15D}"/>
          </ac:picMkLst>
        </pc:picChg>
        <pc:picChg chg="del">
          <ac:chgData name="Pajasmaa, Juuso" userId="S::jupepaja@jyu.fi::8e681e34-1738-4fb3-86f9-d992c9ef0ef3" providerId="AD" clId="Web-{3DEE3970-5FAD-3D79-847D-C41A42177C04}" dt="2023-06-17T16:29:13.688" v="479"/>
          <ac:picMkLst>
            <pc:docMk/>
            <pc:sldMk cId="642669611" sldId="359"/>
            <ac:picMk id="9" creationId="{DE5E6262-0919-21CE-7C1A-669593B037A5}"/>
          </ac:picMkLst>
        </pc:picChg>
        <pc:picChg chg="add mod">
          <ac:chgData name="Pajasmaa, Juuso" userId="S::jupepaja@jyu.fi::8e681e34-1738-4fb3-86f9-d992c9ef0ef3" providerId="AD" clId="Web-{3DEE3970-5FAD-3D79-847D-C41A42177C04}" dt="2023-06-17T16:34:22.631" v="538" actId="1076"/>
          <ac:picMkLst>
            <pc:docMk/>
            <pc:sldMk cId="642669611" sldId="359"/>
            <ac:picMk id="10" creationId="{ED614D15-2F4B-1FDE-C0CB-4AA35B0286F5}"/>
          </ac:picMkLst>
        </pc:picChg>
        <pc:picChg chg="add del mod">
          <ac:chgData name="Pajasmaa, Juuso" userId="S::jupepaja@jyu.fi::8e681e34-1738-4fb3-86f9-d992c9ef0ef3" providerId="AD" clId="Web-{3DEE3970-5FAD-3D79-847D-C41A42177C04}" dt="2023-06-17T16:33:25.505" v="529"/>
          <ac:picMkLst>
            <pc:docMk/>
            <pc:sldMk cId="642669611" sldId="359"/>
            <ac:picMk id="11" creationId="{BFE1B84D-BE4A-F051-7377-7711758913BD}"/>
          </ac:picMkLst>
        </pc:picChg>
      </pc:sldChg>
      <pc:sldChg chg="addSp delSp modSp">
        <pc:chgData name="Pajasmaa, Juuso" userId="S::jupepaja@jyu.fi::8e681e34-1738-4fb3-86f9-d992c9ef0ef3" providerId="AD" clId="Web-{3DEE3970-5FAD-3D79-847D-C41A42177C04}" dt="2023-06-17T15:09:57.773" v="203" actId="1076"/>
        <pc:sldMkLst>
          <pc:docMk/>
          <pc:sldMk cId="3737454927" sldId="362"/>
        </pc:sldMkLst>
        <pc:spChg chg="add del mod">
          <ac:chgData name="Pajasmaa, Juuso" userId="S::jupepaja@jyu.fi::8e681e34-1738-4fb3-86f9-d992c9ef0ef3" providerId="AD" clId="Web-{3DEE3970-5FAD-3D79-847D-C41A42177C04}" dt="2023-06-17T15:09:47.210" v="198"/>
          <ac:spMkLst>
            <pc:docMk/>
            <pc:sldMk cId="3737454927" sldId="362"/>
            <ac:spMk id="4" creationId="{57B97622-EEAE-21E8-F42E-53F032E99D65}"/>
          </ac:spMkLst>
        </pc:spChg>
        <pc:picChg chg="add mod ord">
          <ac:chgData name="Pajasmaa, Juuso" userId="S::jupepaja@jyu.fi::8e681e34-1738-4fb3-86f9-d992c9ef0ef3" providerId="AD" clId="Web-{3DEE3970-5FAD-3D79-847D-C41A42177C04}" dt="2023-06-17T15:09:57.773" v="203" actId="1076"/>
          <ac:picMkLst>
            <pc:docMk/>
            <pc:sldMk cId="3737454927" sldId="362"/>
            <ac:picMk id="8" creationId="{506FBD8E-83C9-6C79-D222-D748A7F86F0B}"/>
          </ac:picMkLst>
        </pc:picChg>
        <pc:picChg chg="del">
          <ac:chgData name="Pajasmaa, Juuso" userId="S::jupepaja@jyu.fi::8e681e34-1738-4fb3-86f9-d992c9ef0ef3" providerId="AD" clId="Web-{3DEE3970-5FAD-3D79-847D-C41A42177C04}" dt="2023-06-17T15:09:41.772" v="196"/>
          <ac:picMkLst>
            <pc:docMk/>
            <pc:sldMk cId="3737454927" sldId="362"/>
            <ac:picMk id="9" creationId="{C774C5BA-3B92-A069-C4D7-7E547BCB6516}"/>
          </ac:picMkLst>
        </pc:picChg>
        <pc:picChg chg="del">
          <ac:chgData name="Pajasmaa, Juuso" userId="S::jupepaja@jyu.fi::8e681e34-1738-4fb3-86f9-d992c9ef0ef3" providerId="AD" clId="Web-{3DEE3970-5FAD-3D79-847D-C41A42177C04}" dt="2023-06-17T15:09:41.335" v="195"/>
          <ac:picMkLst>
            <pc:docMk/>
            <pc:sldMk cId="3737454927" sldId="362"/>
            <ac:picMk id="11" creationId="{939FDF0E-AFD5-CC89-165D-59BEFA8B2D26}"/>
          </ac:picMkLst>
        </pc:picChg>
        <pc:picChg chg="del">
          <ac:chgData name="Pajasmaa, Juuso" userId="S::jupepaja@jyu.fi::8e681e34-1738-4fb3-86f9-d992c9ef0ef3" providerId="AD" clId="Web-{3DEE3970-5FAD-3D79-847D-C41A42177C04}" dt="2023-06-17T15:09:42.288" v="197"/>
          <ac:picMkLst>
            <pc:docMk/>
            <pc:sldMk cId="3737454927" sldId="362"/>
            <ac:picMk id="13" creationId="{89D683DA-D113-27D5-0AEA-B6E1AACB009D}"/>
          </ac:picMkLst>
        </pc:picChg>
      </pc:sldChg>
      <pc:sldChg chg="addSp new del">
        <pc:chgData name="Pajasmaa, Juuso" userId="S::jupepaja@jyu.fi::8e681e34-1738-4fb3-86f9-d992c9ef0ef3" providerId="AD" clId="Web-{3DEE3970-5FAD-3D79-847D-C41A42177C04}" dt="2023-06-17T15:02:13.166" v="168"/>
        <pc:sldMkLst>
          <pc:docMk/>
          <pc:sldMk cId="1622433972" sldId="365"/>
        </pc:sldMkLst>
        <pc:picChg chg="add">
          <ac:chgData name="Pajasmaa, Juuso" userId="S::jupepaja@jyu.fi::8e681e34-1738-4fb3-86f9-d992c9ef0ef3" providerId="AD" clId="Web-{3DEE3970-5FAD-3D79-847D-C41A42177C04}" dt="2023-06-17T14:55:46.092" v="42"/>
          <ac:picMkLst>
            <pc:docMk/>
            <pc:sldMk cId="1622433972" sldId="365"/>
            <ac:picMk id="8" creationId="{85AE937A-EEE4-24B2-7021-80B99CEE5CB5}"/>
          </ac:picMkLst>
        </pc:picChg>
      </pc:sldChg>
      <pc:sldChg chg="addSp delSp modSp new">
        <pc:chgData name="Pajasmaa, Juuso" userId="S::jupepaja@jyu.fi::8e681e34-1738-4fb3-86f9-d992c9ef0ef3" providerId="AD" clId="Web-{3DEE3970-5FAD-3D79-847D-C41A42177C04}" dt="2023-06-17T15:00:49.726" v="158" actId="1076"/>
        <pc:sldMkLst>
          <pc:docMk/>
          <pc:sldMk cId="213607579" sldId="366"/>
        </pc:sldMkLst>
        <pc:spChg chg="mod">
          <ac:chgData name="Pajasmaa, Juuso" userId="S::jupepaja@jyu.fi::8e681e34-1738-4fb3-86f9-d992c9ef0ef3" providerId="AD" clId="Web-{3DEE3970-5FAD-3D79-847D-C41A42177C04}" dt="2023-06-17T14:58:52.207" v="104" actId="20577"/>
          <ac:spMkLst>
            <pc:docMk/>
            <pc:sldMk cId="213607579" sldId="366"/>
            <ac:spMk id="2" creationId="{99266537-EFBB-F373-4729-3762C353242B}"/>
          </ac:spMkLst>
        </pc:spChg>
        <pc:spChg chg="mod">
          <ac:chgData name="Pajasmaa, Juuso" userId="S::jupepaja@jyu.fi::8e681e34-1738-4fb3-86f9-d992c9ef0ef3" providerId="AD" clId="Web-{3DEE3970-5FAD-3D79-847D-C41A42177C04}" dt="2023-06-17T15:00:42.804" v="157" actId="14100"/>
          <ac:spMkLst>
            <pc:docMk/>
            <pc:sldMk cId="213607579" sldId="366"/>
            <ac:spMk id="3" creationId="{32078FA3-E638-37C3-6105-EEA200CDA89D}"/>
          </ac:spMkLst>
        </pc:spChg>
        <pc:spChg chg="del">
          <ac:chgData name="Pajasmaa, Juuso" userId="S::jupepaja@jyu.fi::8e681e34-1738-4fb3-86f9-d992c9ef0ef3" providerId="AD" clId="Web-{3DEE3970-5FAD-3D79-847D-C41A42177C04}" dt="2023-06-17T14:58:53.832" v="105"/>
          <ac:spMkLst>
            <pc:docMk/>
            <pc:sldMk cId="213607579" sldId="366"/>
            <ac:spMk id="4" creationId="{D8CD9889-6A21-C31E-AD3D-A604552AD7D6}"/>
          </ac:spMkLst>
        </pc:spChg>
        <pc:picChg chg="add mod">
          <ac:chgData name="Pajasmaa, Juuso" userId="S::jupepaja@jyu.fi::8e681e34-1738-4fb3-86f9-d992c9ef0ef3" providerId="AD" clId="Web-{3DEE3970-5FAD-3D79-847D-C41A42177C04}" dt="2023-06-17T15:00:49.726" v="158" actId="1076"/>
          <ac:picMkLst>
            <pc:docMk/>
            <pc:sldMk cId="213607579" sldId="366"/>
            <ac:picMk id="9" creationId="{FCEF4E4F-CAB1-08E9-DB7C-876679583998}"/>
          </ac:picMkLst>
        </pc:picChg>
      </pc:sldChg>
      <pc:sldChg chg="addSp delSp modSp new mod modClrScheme modShow chgLayout">
        <pc:chgData name="Pajasmaa, Juuso" userId="S::jupepaja@jyu.fi::8e681e34-1738-4fb3-86f9-d992c9ef0ef3" providerId="AD" clId="Web-{3DEE3970-5FAD-3D79-847D-C41A42177C04}" dt="2023-06-17T16:34:31.944" v="540" actId="1076"/>
        <pc:sldMkLst>
          <pc:docMk/>
          <pc:sldMk cId="3229541868" sldId="367"/>
        </pc:sldMkLst>
        <pc:spChg chg="del">
          <ac:chgData name="Pajasmaa, Juuso" userId="S::jupepaja@jyu.fi::8e681e34-1738-4fb3-86f9-d992c9ef0ef3" providerId="AD" clId="Web-{3DEE3970-5FAD-3D79-847D-C41A42177C04}" dt="2023-06-17T16:32:47.833" v="522"/>
          <ac:spMkLst>
            <pc:docMk/>
            <pc:sldMk cId="3229541868" sldId="367"/>
            <ac:spMk id="2" creationId="{D05D7CDF-88B2-84C1-5AC7-2141FE24D5A5}"/>
          </ac:spMkLst>
        </pc:spChg>
        <pc:spChg chg="del">
          <ac:chgData name="Pajasmaa, Juuso" userId="S::jupepaja@jyu.fi::8e681e34-1738-4fb3-86f9-d992c9ef0ef3" providerId="AD" clId="Web-{3DEE3970-5FAD-3D79-847D-C41A42177C04}" dt="2023-06-17T16:32:31.989" v="517"/>
          <ac:spMkLst>
            <pc:docMk/>
            <pc:sldMk cId="3229541868" sldId="367"/>
            <ac:spMk id="3" creationId="{AC522E7C-6442-BCDC-6BA1-6DBBC35C3BF7}"/>
          </ac:spMkLst>
        </pc:spChg>
        <pc:spChg chg="del">
          <ac:chgData name="Pajasmaa, Juuso" userId="S::jupepaja@jyu.fi::8e681e34-1738-4fb3-86f9-d992c9ef0ef3" providerId="AD" clId="Web-{3DEE3970-5FAD-3D79-847D-C41A42177C04}" dt="2023-06-17T16:32:29.989" v="516"/>
          <ac:spMkLst>
            <pc:docMk/>
            <pc:sldMk cId="3229541868" sldId="367"/>
            <ac:spMk id="4" creationId="{F50BCEE5-1C49-40EA-B5A2-410E8F6562CA}"/>
          </ac:spMkLst>
        </pc:spChg>
        <pc:spChg chg="mod modVis">
          <ac:chgData name="Pajasmaa, Juuso" userId="S::jupepaja@jyu.fi::8e681e34-1738-4fb3-86f9-d992c9ef0ef3" providerId="AD" clId="Web-{3DEE3970-5FAD-3D79-847D-C41A42177C04}" dt="2023-06-17T16:32:47.833" v="522"/>
          <ac:spMkLst>
            <pc:docMk/>
            <pc:sldMk cId="3229541868" sldId="367"/>
            <ac:spMk id="5" creationId="{71C93562-7932-5581-1060-8CBEB5A01F04}"/>
          </ac:spMkLst>
        </pc:spChg>
        <pc:spChg chg="mod">
          <ac:chgData name="Pajasmaa, Juuso" userId="S::jupepaja@jyu.fi::8e681e34-1738-4fb3-86f9-d992c9ef0ef3" providerId="AD" clId="Web-{3DEE3970-5FAD-3D79-847D-C41A42177C04}" dt="2023-06-17T16:32:47.833" v="522"/>
          <ac:spMkLst>
            <pc:docMk/>
            <pc:sldMk cId="3229541868" sldId="367"/>
            <ac:spMk id="6" creationId="{1E310D36-3B6B-72B1-9C02-A2E9528600A7}"/>
          </ac:spMkLst>
        </pc:spChg>
        <pc:spChg chg="mod modVis">
          <ac:chgData name="Pajasmaa, Juuso" userId="S::jupepaja@jyu.fi::8e681e34-1738-4fb3-86f9-d992c9ef0ef3" providerId="AD" clId="Web-{3DEE3970-5FAD-3D79-847D-C41A42177C04}" dt="2023-06-17T16:32:47.833" v="522"/>
          <ac:spMkLst>
            <pc:docMk/>
            <pc:sldMk cId="3229541868" sldId="367"/>
            <ac:spMk id="7" creationId="{D00DFE66-E3AB-7775-8874-2951F0D78B78}"/>
          </ac:spMkLst>
        </pc:spChg>
        <pc:picChg chg="add mod ord">
          <ac:chgData name="Pajasmaa, Juuso" userId="S::jupepaja@jyu.fi::8e681e34-1738-4fb3-86f9-d992c9ef0ef3" providerId="AD" clId="Web-{3DEE3970-5FAD-3D79-847D-C41A42177C04}" dt="2023-06-17T16:34:31.944" v="540" actId="1076"/>
          <ac:picMkLst>
            <pc:docMk/>
            <pc:sldMk cId="3229541868" sldId="367"/>
            <ac:picMk id="8" creationId="{6636D2D7-65A7-4606-AEF5-D0C75F5648F7}"/>
          </ac:picMkLst>
        </pc:picChg>
      </pc:sldChg>
      <pc:sldChg chg="addSp delSp modSp new">
        <pc:chgData name="Pajasmaa, Juuso" userId="S::jupepaja@jyu.fi::8e681e34-1738-4fb3-86f9-d992c9ef0ef3" providerId="AD" clId="Web-{3DEE3970-5FAD-3D79-847D-C41A42177C04}" dt="2023-06-17T16:34:18.850" v="537" actId="14100"/>
        <pc:sldMkLst>
          <pc:docMk/>
          <pc:sldMk cId="34942422" sldId="368"/>
        </pc:sldMkLst>
        <pc:spChg chg="mod">
          <ac:chgData name="Pajasmaa, Juuso" userId="S::jupepaja@jyu.fi::8e681e34-1738-4fb3-86f9-d992c9ef0ef3" providerId="AD" clId="Web-{3DEE3970-5FAD-3D79-847D-C41A42177C04}" dt="2023-06-17T16:33:15.489" v="525" actId="20577"/>
          <ac:spMkLst>
            <pc:docMk/>
            <pc:sldMk cId="34942422" sldId="368"/>
            <ac:spMk id="2" creationId="{FEB52D46-07DF-595C-4715-75BAEE32C061}"/>
          </ac:spMkLst>
        </pc:spChg>
        <pc:spChg chg="del">
          <ac:chgData name="Pajasmaa, Juuso" userId="S::jupepaja@jyu.fi::8e681e34-1738-4fb3-86f9-d992c9ef0ef3" providerId="AD" clId="Web-{3DEE3970-5FAD-3D79-847D-C41A42177C04}" dt="2023-06-17T16:33:23.693" v="528"/>
          <ac:spMkLst>
            <pc:docMk/>
            <pc:sldMk cId="34942422" sldId="368"/>
            <ac:spMk id="3" creationId="{BE0B5929-9AF7-D3FE-09B6-C001618C9627}"/>
          </ac:spMkLst>
        </pc:spChg>
        <pc:spChg chg="del">
          <ac:chgData name="Pajasmaa, Juuso" userId="S::jupepaja@jyu.fi::8e681e34-1738-4fb3-86f9-d992c9ef0ef3" providerId="AD" clId="Web-{3DEE3970-5FAD-3D79-847D-C41A42177C04}" dt="2023-06-17T16:33:15.599" v="526"/>
          <ac:spMkLst>
            <pc:docMk/>
            <pc:sldMk cId="34942422" sldId="368"/>
            <ac:spMk id="4" creationId="{8B457380-33DB-82EA-F937-E7365FD22165}"/>
          </ac:spMkLst>
        </pc:spChg>
        <pc:picChg chg="add mod">
          <ac:chgData name="Pajasmaa, Juuso" userId="S::jupepaja@jyu.fi::8e681e34-1738-4fb3-86f9-d992c9ef0ef3" providerId="AD" clId="Web-{3DEE3970-5FAD-3D79-847D-C41A42177C04}" dt="2023-06-17T16:34:18.850" v="537" actId="14100"/>
          <ac:picMkLst>
            <pc:docMk/>
            <pc:sldMk cId="34942422" sldId="368"/>
            <ac:picMk id="9" creationId="{A8FB30C6-8BC0-B955-A2C7-0B120B8E0177}"/>
          </ac:picMkLst>
        </pc:picChg>
      </pc:sldChg>
    </pc:docChg>
  </pc:docChgLst>
  <pc:docChgLst>
    <pc:chgData name="Pajasmaa, Juuso" userId="S::jupepaja@jyu.fi::8e681e34-1738-4fb3-86f9-d992c9ef0ef3" providerId="AD" clId="Web-{1F67A51D-9B46-8A42-D528-67E2D2C0BFB2}"/>
    <pc:docChg chg="modSld">
      <pc:chgData name="Pajasmaa, Juuso" userId="S::jupepaja@jyu.fi::8e681e34-1738-4fb3-86f9-d992c9ef0ef3" providerId="AD" clId="Web-{1F67A51D-9B46-8A42-D528-67E2D2C0BFB2}" dt="2023-06-16T15:23:15.174" v="6" actId="1076"/>
      <pc:docMkLst>
        <pc:docMk/>
      </pc:docMkLst>
      <pc:sldChg chg="addSp delSp modSp">
        <pc:chgData name="Pajasmaa, Juuso" userId="S::jupepaja@jyu.fi::8e681e34-1738-4fb3-86f9-d992c9ef0ef3" providerId="AD" clId="Web-{1F67A51D-9B46-8A42-D528-67E2D2C0BFB2}" dt="2023-06-16T15:23:15.174" v="6" actId="1076"/>
        <pc:sldMkLst>
          <pc:docMk/>
          <pc:sldMk cId="391005964" sldId="326"/>
        </pc:sldMkLst>
        <pc:picChg chg="del">
          <ac:chgData name="Pajasmaa, Juuso" userId="S::jupepaja@jyu.fi::8e681e34-1738-4fb3-86f9-d992c9ef0ef3" providerId="AD" clId="Web-{1F67A51D-9B46-8A42-D528-67E2D2C0BFB2}" dt="2023-06-16T15:23:03.282" v="0"/>
          <ac:picMkLst>
            <pc:docMk/>
            <pc:sldMk cId="391005964" sldId="326"/>
            <ac:picMk id="7" creationId="{10382FA4-C812-DC6F-E8B7-0C16444F4339}"/>
          </ac:picMkLst>
        </pc:picChg>
        <pc:picChg chg="add del mod">
          <ac:chgData name="Pajasmaa, Juuso" userId="S::jupepaja@jyu.fi::8e681e34-1738-4fb3-86f9-d992c9ef0ef3" providerId="AD" clId="Web-{1F67A51D-9B46-8A42-D528-67E2D2C0BFB2}" dt="2023-06-16T15:23:07.298" v="2"/>
          <ac:picMkLst>
            <pc:docMk/>
            <pc:sldMk cId="391005964" sldId="326"/>
            <ac:picMk id="8" creationId="{605D44AF-C18D-7D1B-498A-DFC27E83B2E6}"/>
          </ac:picMkLst>
        </pc:picChg>
        <pc:picChg chg="add mod">
          <ac:chgData name="Pajasmaa, Juuso" userId="S::jupepaja@jyu.fi::8e681e34-1738-4fb3-86f9-d992c9ef0ef3" providerId="AD" clId="Web-{1F67A51D-9B46-8A42-D528-67E2D2C0BFB2}" dt="2023-06-16T15:23:15.174" v="6" actId="1076"/>
          <ac:picMkLst>
            <pc:docMk/>
            <pc:sldMk cId="391005964" sldId="326"/>
            <ac:picMk id="9" creationId="{8C4B4405-C923-0444-0786-7D0D0A27D154}"/>
          </ac:picMkLst>
        </pc:picChg>
      </pc:sldChg>
    </pc:docChg>
  </pc:docChgLst>
  <pc:docChgLst>
    <pc:chgData name="Pajasmaa, Juuso" userId="S::jupepaja@jyu.fi::8e681e34-1738-4fb3-86f9-d992c9ef0ef3" providerId="AD" clId="Web-{4F01E5E4-7057-E210-8318-2A943F3AD784}"/>
    <pc:docChg chg="modSld">
      <pc:chgData name="Pajasmaa, Juuso" userId="S::jupepaja@jyu.fi::8e681e34-1738-4fb3-86f9-d992c9ef0ef3" providerId="AD" clId="Web-{4F01E5E4-7057-E210-8318-2A943F3AD784}" dt="2023-06-15T09:39:52.265" v="107"/>
      <pc:docMkLst>
        <pc:docMk/>
      </pc:docMkLst>
      <pc:sldChg chg="modNotes">
        <pc:chgData name="Pajasmaa, Juuso" userId="S::jupepaja@jyu.fi::8e681e34-1738-4fb3-86f9-d992c9ef0ef3" providerId="AD" clId="Web-{4F01E5E4-7057-E210-8318-2A943F3AD784}" dt="2023-06-15T09:39:52.265" v="107"/>
        <pc:sldMkLst>
          <pc:docMk/>
          <pc:sldMk cId="2954146434" sldId="290"/>
        </pc:sldMkLst>
      </pc:sldChg>
      <pc:sldChg chg="modSp">
        <pc:chgData name="Pajasmaa, Juuso" userId="S::jupepaja@jyu.fi::8e681e34-1738-4fb3-86f9-d992c9ef0ef3" providerId="AD" clId="Web-{4F01E5E4-7057-E210-8318-2A943F3AD784}" dt="2023-06-15T09:21:47.673" v="27" actId="20577"/>
        <pc:sldMkLst>
          <pc:docMk/>
          <pc:sldMk cId="4167155854" sldId="327"/>
        </pc:sldMkLst>
        <pc:spChg chg="mod">
          <ac:chgData name="Pajasmaa, Juuso" userId="S::jupepaja@jyu.fi::8e681e34-1738-4fb3-86f9-d992c9ef0ef3" providerId="AD" clId="Web-{4F01E5E4-7057-E210-8318-2A943F3AD784}" dt="2023-06-15T09:21:47.673" v="27" actId="20577"/>
          <ac:spMkLst>
            <pc:docMk/>
            <pc:sldMk cId="4167155854" sldId="327"/>
            <ac:spMk id="3" creationId="{F53AC75D-3C86-08AA-7947-469C4532F96C}"/>
          </ac:spMkLst>
        </pc:spChg>
      </pc:sldChg>
      <pc:sldChg chg="modSp">
        <pc:chgData name="Pajasmaa, Juuso" userId="S::jupepaja@jyu.fi::8e681e34-1738-4fb3-86f9-d992c9ef0ef3" providerId="AD" clId="Web-{4F01E5E4-7057-E210-8318-2A943F3AD784}" dt="2023-06-15T09:38:12.639" v="103" actId="20577"/>
        <pc:sldMkLst>
          <pc:docMk/>
          <pc:sldMk cId="1094395660" sldId="328"/>
        </pc:sldMkLst>
        <pc:spChg chg="mod">
          <ac:chgData name="Pajasmaa, Juuso" userId="S::jupepaja@jyu.fi::8e681e34-1738-4fb3-86f9-d992c9ef0ef3" providerId="AD" clId="Web-{4F01E5E4-7057-E210-8318-2A943F3AD784}" dt="2023-06-15T09:38:12.639" v="103" actId="20577"/>
          <ac:spMkLst>
            <pc:docMk/>
            <pc:sldMk cId="1094395660" sldId="328"/>
            <ac:spMk id="3" creationId="{105AED47-CC06-9FF3-2772-361B05E7B26E}"/>
          </ac:spMkLst>
        </pc:spChg>
      </pc:sldChg>
      <pc:sldChg chg="modSp modNotes">
        <pc:chgData name="Pajasmaa, Juuso" userId="S::jupepaja@jyu.fi::8e681e34-1738-4fb3-86f9-d992c9ef0ef3" providerId="AD" clId="Web-{4F01E5E4-7057-E210-8318-2A943F3AD784}" dt="2023-06-15T09:23:17.674" v="74"/>
        <pc:sldMkLst>
          <pc:docMk/>
          <pc:sldMk cId="2036958962" sldId="330"/>
        </pc:sldMkLst>
        <pc:spChg chg="mod">
          <ac:chgData name="Pajasmaa, Juuso" userId="S::jupepaja@jyu.fi::8e681e34-1738-4fb3-86f9-d992c9ef0ef3" providerId="AD" clId="Web-{4F01E5E4-7057-E210-8318-2A943F3AD784}" dt="2023-06-15T09:23:03.596" v="49" actId="20577"/>
          <ac:spMkLst>
            <pc:docMk/>
            <pc:sldMk cId="2036958962" sldId="330"/>
            <ac:spMk id="14" creationId="{436D80C7-0CE4-E598-9F75-8D47EF5DF560}"/>
          </ac:spMkLst>
        </pc:spChg>
      </pc:sldChg>
      <pc:sldChg chg="modSp">
        <pc:chgData name="Pajasmaa, Juuso" userId="S::jupepaja@jyu.fi::8e681e34-1738-4fb3-86f9-d992c9ef0ef3" providerId="AD" clId="Web-{4F01E5E4-7057-E210-8318-2A943F3AD784}" dt="2023-06-15T09:24:02.284" v="89" actId="20577"/>
        <pc:sldMkLst>
          <pc:docMk/>
          <pc:sldMk cId="1008436589" sldId="334"/>
        </pc:sldMkLst>
        <pc:spChg chg="mod">
          <ac:chgData name="Pajasmaa, Juuso" userId="S::jupepaja@jyu.fi::8e681e34-1738-4fb3-86f9-d992c9ef0ef3" providerId="AD" clId="Web-{4F01E5E4-7057-E210-8318-2A943F3AD784}" dt="2023-06-15T09:24:02.284" v="89" actId="20577"/>
          <ac:spMkLst>
            <pc:docMk/>
            <pc:sldMk cId="1008436589" sldId="334"/>
            <ac:spMk id="14" creationId="{DB8EDE7C-2DF6-D36B-FCBE-C9E6589794FA}"/>
          </ac:spMkLst>
        </pc:spChg>
      </pc:sldChg>
      <pc:sldChg chg="modSp">
        <pc:chgData name="Pajasmaa, Juuso" userId="S::jupepaja@jyu.fi::8e681e34-1738-4fb3-86f9-d992c9ef0ef3" providerId="AD" clId="Web-{4F01E5E4-7057-E210-8318-2A943F3AD784}" dt="2023-06-15T09:22:37.142" v="45" actId="20577"/>
        <pc:sldMkLst>
          <pc:docMk/>
          <pc:sldMk cId="1640713366" sldId="344"/>
        </pc:sldMkLst>
        <pc:spChg chg="mod">
          <ac:chgData name="Pajasmaa, Juuso" userId="S::jupepaja@jyu.fi::8e681e34-1738-4fb3-86f9-d992c9ef0ef3" providerId="AD" clId="Web-{4F01E5E4-7057-E210-8318-2A943F3AD784}" dt="2023-06-15T09:22:37.142" v="45" actId="20577"/>
          <ac:spMkLst>
            <pc:docMk/>
            <pc:sldMk cId="1640713366" sldId="344"/>
            <ac:spMk id="2" creationId="{50E5B575-77D1-4C75-227A-E65013B66069}"/>
          </ac:spMkLst>
        </pc:spChg>
      </pc:sldChg>
      <pc:sldChg chg="addSp delSp modSp">
        <pc:chgData name="Pajasmaa, Juuso" userId="S::jupepaja@jyu.fi::8e681e34-1738-4fb3-86f9-d992c9ef0ef3" providerId="AD" clId="Web-{4F01E5E4-7057-E210-8318-2A943F3AD784}" dt="2023-06-15T09:34:12.589" v="100"/>
        <pc:sldMkLst>
          <pc:docMk/>
          <pc:sldMk cId="2503784320" sldId="363"/>
        </pc:sldMkLst>
        <pc:spChg chg="mod">
          <ac:chgData name="Pajasmaa, Juuso" userId="S::jupepaja@jyu.fi::8e681e34-1738-4fb3-86f9-d992c9ef0ef3" providerId="AD" clId="Web-{4F01E5E4-7057-E210-8318-2A943F3AD784}" dt="2023-06-15T09:33:53.182" v="93" actId="14100"/>
          <ac:spMkLst>
            <pc:docMk/>
            <pc:sldMk cId="2503784320" sldId="363"/>
            <ac:spMk id="3" creationId="{B788522C-247A-5EF9-4EC0-CC048D0EC9DC}"/>
          </ac:spMkLst>
        </pc:spChg>
        <pc:picChg chg="add mod">
          <ac:chgData name="Pajasmaa, Juuso" userId="S::jupepaja@jyu.fi::8e681e34-1738-4fb3-86f9-d992c9ef0ef3" providerId="AD" clId="Web-{4F01E5E4-7057-E210-8318-2A943F3AD784}" dt="2023-06-15T09:33:57.495" v="95" actId="14100"/>
          <ac:picMkLst>
            <pc:docMk/>
            <pc:sldMk cId="2503784320" sldId="363"/>
            <ac:picMk id="8" creationId="{06840FD8-FE92-64C0-FD26-52EF08959F7E}"/>
          </ac:picMkLst>
        </pc:picChg>
        <pc:inkChg chg="add del">
          <ac:chgData name="Pajasmaa, Juuso" userId="S::jupepaja@jyu.fi::8e681e34-1738-4fb3-86f9-d992c9ef0ef3" providerId="AD" clId="Web-{4F01E5E4-7057-E210-8318-2A943F3AD784}" dt="2023-06-15T09:34:05.698" v="97"/>
          <ac:inkMkLst>
            <pc:docMk/>
            <pc:sldMk cId="2503784320" sldId="363"/>
            <ac:inkMk id="9" creationId="{F95DEEA4-0A09-3548-2D38-BACD310DFC1D}"/>
          </ac:inkMkLst>
        </pc:inkChg>
        <pc:inkChg chg="add">
          <ac:chgData name="Pajasmaa, Juuso" userId="S::jupepaja@jyu.fi::8e681e34-1738-4fb3-86f9-d992c9ef0ef3" providerId="AD" clId="Web-{4F01E5E4-7057-E210-8318-2A943F3AD784}" dt="2023-06-15T09:34:08.792" v="98"/>
          <ac:inkMkLst>
            <pc:docMk/>
            <pc:sldMk cId="2503784320" sldId="363"/>
            <ac:inkMk id="10" creationId="{434BE9BE-6A0A-8739-5425-9A1D1DE5547D}"/>
          </ac:inkMkLst>
        </pc:inkChg>
        <pc:inkChg chg="add">
          <ac:chgData name="Pajasmaa, Juuso" userId="S::jupepaja@jyu.fi::8e681e34-1738-4fb3-86f9-d992c9ef0ef3" providerId="AD" clId="Web-{4F01E5E4-7057-E210-8318-2A943F3AD784}" dt="2023-06-15T09:34:10.792" v="99"/>
          <ac:inkMkLst>
            <pc:docMk/>
            <pc:sldMk cId="2503784320" sldId="363"/>
            <ac:inkMk id="11" creationId="{5DF46913-E78A-7B16-BC1E-BF3CEF752A5C}"/>
          </ac:inkMkLst>
        </pc:inkChg>
        <pc:inkChg chg="add">
          <ac:chgData name="Pajasmaa, Juuso" userId="S::jupepaja@jyu.fi::8e681e34-1738-4fb3-86f9-d992c9ef0ef3" providerId="AD" clId="Web-{4F01E5E4-7057-E210-8318-2A943F3AD784}" dt="2023-06-15T09:34:12.589" v="100"/>
          <ac:inkMkLst>
            <pc:docMk/>
            <pc:sldMk cId="2503784320" sldId="363"/>
            <ac:inkMk id="12" creationId="{A4DB3624-E762-6CA2-20AE-1BBAAB1FE83C}"/>
          </ac:inkMkLst>
        </pc:inkChg>
      </pc:sldChg>
    </pc:docChg>
  </pc:docChgLst>
  <pc:docChgLst>
    <pc:chgData name="Pajasmaa, Juuso" userId="S::jupepaja@jyu.fi::8e681e34-1738-4fb3-86f9-d992c9ef0ef3" providerId="AD" clId="Web-{22975E89-B00A-0CB3-B45B-3ED11426B09E}"/>
    <pc:docChg chg="modSld">
      <pc:chgData name="Pajasmaa, Juuso" userId="S::jupepaja@jyu.fi::8e681e34-1738-4fb3-86f9-d992c9ef0ef3" providerId="AD" clId="Web-{22975E89-B00A-0CB3-B45B-3ED11426B09E}" dt="2023-06-15T11:11:06.155" v="348" actId="20577"/>
      <pc:docMkLst>
        <pc:docMk/>
      </pc:docMkLst>
      <pc:sldChg chg="modSp">
        <pc:chgData name="Pajasmaa, Juuso" userId="S::jupepaja@jyu.fi::8e681e34-1738-4fb3-86f9-d992c9ef0ef3" providerId="AD" clId="Web-{22975E89-B00A-0CB3-B45B-3ED11426B09E}" dt="2023-06-15T10:30:34.401" v="0" actId="20577"/>
        <pc:sldMkLst>
          <pc:docMk/>
          <pc:sldMk cId="2954146434" sldId="290"/>
        </pc:sldMkLst>
        <pc:spChg chg="mod">
          <ac:chgData name="Pajasmaa, Juuso" userId="S::jupepaja@jyu.fi::8e681e34-1738-4fb3-86f9-d992c9ef0ef3" providerId="AD" clId="Web-{22975E89-B00A-0CB3-B45B-3ED11426B09E}" dt="2023-06-15T10:30:34.401" v="0" actId="20577"/>
          <ac:spMkLst>
            <pc:docMk/>
            <pc:sldMk cId="2954146434" sldId="290"/>
            <ac:spMk id="2" creationId="{00000000-0000-0000-0000-000000000000}"/>
          </ac:spMkLst>
        </pc:spChg>
      </pc:sldChg>
      <pc:sldChg chg="addSp modSp">
        <pc:chgData name="Pajasmaa, Juuso" userId="S::jupepaja@jyu.fi::8e681e34-1738-4fb3-86f9-d992c9ef0ef3" providerId="AD" clId="Web-{22975E89-B00A-0CB3-B45B-3ED11426B09E}" dt="2023-06-15T11:11:06.155" v="348" actId="20577"/>
        <pc:sldMkLst>
          <pc:docMk/>
          <pc:sldMk cId="1241217222" sldId="300"/>
        </pc:sldMkLst>
        <pc:spChg chg="add mod">
          <ac:chgData name="Pajasmaa, Juuso" userId="S::jupepaja@jyu.fi::8e681e34-1738-4fb3-86f9-d992c9ef0ef3" providerId="AD" clId="Web-{22975E89-B00A-0CB3-B45B-3ED11426B09E}" dt="2023-06-15T11:11:06.155" v="348" actId="20577"/>
          <ac:spMkLst>
            <pc:docMk/>
            <pc:sldMk cId="1241217222" sldId="300"/>
            <ac:spMk id="7" creationId="{FFCA658C-D068-6D3F-CDE2-DD9EBDCC2394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0:38:16.192" v="21" actId="20577"/>
        <pc:sldMkLst>
          <pc:docMk/>
          <pc:sldMk cId="4190735872" sldId="325"/>
        </pc:sldMkLst>
        <pc:spChg chg="mod">
          <ac:chgData name="Pajasmaa, Juuso" userId="S::jupepaja@jyu.fi::8e681e34-1738-4fb3-86f9-d992c9ef0ef3" providerId="AD" clId="Web-{22975E89-B00A-0CB3-B45B-3ED11426B09E}" dt="2023-06-15T10:38:16.192" v="21" actId="20577"/>
          <ac:spMkLst>
            <pc:docMk/>
            <pc:sldMk cId="4190735872" sldId="325"/>
            <ac:spMk id="3" creationId="{60D94D5C-BA1A-8200-6FB6-9C0FCF28DF4D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0:39:39.647" v="102" actId="20577"/>
        <pc:sldMkLst>
          <pc:docMk/>
          <pc:sldMk cId="4167155854" sldId="327"/>
        </pc:sldMkLst>
        <pc:spChg chg="mod">
          <ac:chgData name="Pajasmaa, Juuso" userId="S::jupepaja@jyu.fi::8e681e34-1738-4fb3-86f9-d992c9ef0ef3" providerId="AD" clId="Web-{22975E89-B00A-0CB3-B45B-3ED11426B09E}" dt="2023-06-15T10:39:39.647" v="102" actId="20577"/>
          <ac:spMkLst>
            <pc:docMk/>
            <pc:sldMk cId="4167155854" sldId="327"/>
            <ac:spMk id="3" creationId="{F53AC75D-3C86-08AA-7947-469C4532F96C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0:41:23.555" v="149" actId="20577"/>
        <pc:sldMkLst>
          <pc:docMk/>
          <pc:sldMk cId="1094395660" sldId="328"/>
        </pc:sldMkLst>
        <pc:spChg chg="mod">
          <ac:chgData name="Pajasmaa, Juuso" userId="S::jupepaja@jyu.fi::8e681e34-1738-4fb3-86f9-d992c9ef0ef3" providerId="AD" clId="Web-{22975E89-B00A-0CB3-B45B-3ED11426B09E}" dt="2023-06-15T10:41:23.555" v="149" actId="20577"/>
          <ac:spMkLst>
            <pc:docMk/>
            <pc:sldMk cId="1094395660" sldId="328"/>
            <ac:spMk id="3" creationId="{105AED47-CC06-9FF3-2772-361B05E7B26E}"/>
          </ac:spMkLst>
        </pc:spChg>
      </pc:sldChg>
      <pc:sldChg chg="modSp modNotes">
        <pc:chgData name="Pajasmaa, Juuso" userId="S::jupepaja@jyu.fi::8e681e34-1738-4fb3-86f9-d992c9ef0ef3" providerId="AD" clId="Web-{22975E89-B00A-0CB3-B45B-3ED11426B09E}" dt="2023-06-15T11:08:51.715" v="276"/>
        <pc:sldMkLst>
          <pc:docMk/>
          <pc:sldMk cId="3398770267" sldId="336"/>
        </pc:sldMkLst>
        <pc:spChg chg="mod">
          <ac:chgData name="Pajasmaa, Juuso" userId="S::jupepaja@jyu.fi::8e681e34-1738-4fb3-86f9-d992c9ef0ef3" providerId="AD" clId="Web-{22975E89-B00A-0CB3-B45B-3ED11426B09E}" dt="2023-06-15T11:08:26.152" v="274" actId="20577"/>
          <ac:spMkLst>
            <pc:docMk/>
            <pc:sldMk cId="3398770267" sldId="336"/>
            <ac:spMk id="3" creationId="{40FB8E19-9D24-BFF3-5084-D51D8471C704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0:53:06.335" v="210" actId="20577"/>
        <pc:sldMkLst>
          <pc:docMk/>
          <pc:sldMk cId="2552120458" sldId="338"/>
        </pc:sldMkLst>
        <pc:spChg chg="mod">
          <ac:chgData name="Pajasmaa, Juuso" userId="S::jupepaja@jyu.fi::8e681e34-1738-4fb3-86f9-d992c9ef0ef3" providerId="AD" clId="Web-{22975E89-B00A-0CB3-B45B-3ED11426B09E}" dt="2023-06-15T10:53:06.335" v="210" actId="20577"/>
          <ac:spMkLst>
            <pc:docMk/>
            <pc:sldMk cId="2552120458" sldId="338"/>
            <ac:spMk id="3" creationId="{A42B5B7F-36FA-3349-708F-1902A5C5CA1C}"/>
          </ac:spMkLst>
        </pc:spChg>
      </pc:sldChg>
      <pc:sldChg chg="addSp modSp">
        <pc:chgData name="Pajasmaa, Juuso" userId="S::jupepaja@jyu.fi::8e681e34-1738-4fb3-86f9-d992c9ef0ef3" providerId="AD" clId="Web-{22975E89-B00A-0CB3-B45B-3ED11426B09E}" dt="2023-06-15T10:34:47.079" v="19" actId="1076"/>
        <pc:sldMkLst>
          <pc:docMk/>
          <pc:sldMk cId="983799516" sldId="341"/>
        </pc:sldMkLst>
        <pc:spChg chg="add mod">
          <ac:chgData name="Pajasmaa, Juuso" userId="S::jupepaja@jyu.fi::8e681e34-1738-4fb3-86f9-d992c9ef0ef3" providerId="AD" clId="Web-{22975E89-B00A-0CB3-B45B-3ED11426B09E}" dt="2023-06-15T10:34:47.079" v="19" actId="1076"/>
          <ac:spMkLst>
            <pc:docMk/>
            <pc:sldMk cId="983799516" sldId="341"/>
            <ac:spMk id="8" creationId="{6583D056-CD09-FC44-49E9-BFA8699303E0}"/>
          </ac:spMkLst>
        </pc:spChg>
        <pc:picChg chg="mod">
          <ac:chgData name="Pajasmaa, Juuso" userId="S::jupepaja@jyu.fi::8e681e34-1738-4fb3-86f9-d992c9ef0ef3" providerId="AD" clId="Web-{22975E89-B00A-0CB3-B45B-3ED11426B09E}" dt="2023-06-15T10:34:23.890" v="1" actId="1076"/>
          <ac:picMkLst>
            <pc:docMk/>
            <pc:sldMk cId="983799516" sldId="341"/>
            <ac:picMk id="12" creationId="{A57ABD30-210C-CCFF-1B25-5BD84671CDC7}"/>
          </ac:picMkLst>
        </pc:picChg>
      </pc:sldChg>
      <pc:sldChg chg="modSp">
        <pc:chgData name="Pajasmaa, Juuso" userId="S::jupepaja@jyu.fi::8e681e34-1738-4fb3-86f9-d992c9ef0ef3" providerId="AD" clId="Web-{22975E89-B00A-0CB3-B45B-3ED11426B09E}" dt="2023-06-15T10:58:46.217" v="242" actId="20577"/>
        <pc:sldMkLst>
          <pc:docMk/>
          <pc:sldMk cId="2944311223" sldId="343"/>
        </pc:sldMkLst>
        <pc:spChg chg="mod">
          <ac:chgData name="Pajasmaa, Juuso" userId="S::jupepaja@jyu.fi::8e681e34-1738-4fb3-86f9-d992c9ef0ef3" providerId="AD" clId="Web-{22975E89-B00A-0CB3-B45B-3ED11426B09E}" dt="2023-06-15T10:58:46.217" v="242" actId="20577"/>
          <ac:spMkLst>
            <pc:docMk/>
            <pc:sldMk cId="2944311223" sldId="343"/>
            <ac:spMk id="11" creationId="{B00BC4B1-3D03-D6BA-0B65-26E046899BD8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0:49:11.580" v="208" actId="20577"/>
        <pc:sldMkLst>
          <pc:docMk/>
          <pc:sldMk cId="1640713366" sldId="344"/>
        </pc:sldMkLst>
        <pc:spChg chg="mod">
          <ac:chgData name="Pajasmaa, Juuso" userId="S::jupepaja@jyu.fi::8e681e34-1738-4fb3-86f9-d992c9ef0ef3" providerId="AD" clId="Web-{22975E89-B00A-0CB3-B45B-3ED11426B09E}" dt="2023-06-15T10:49:11.580" v="208" actId="20577"/>
          <ac:spMkLst>
            <pc:docMk/>
            <pc:sldMk cId="1640713366" sldId="344"/>
            <ac:spMk id="11" creationId="{AFD44245-CEDF-08B2-64A1-0AA2C19290AC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1:03:13.223" v="246" actId="20577"/>
        <pc:sldMkLst>
          <pc:docMk/>
          <pc:sldMk cId="2861498434" sldId="348"/>
        </pc:sldMkLst>
        <pc:spChg chg="mod">
          <ac:chgData name="Pajasmaa, Juuso" userId="S::jupepaja@jyu.fi::8e681e34-1738-4fb3-86f9-d992c9ef0ef3" providerId="AD" clId="Web-{22975E89-B00A-0CB3-B45B-3ED11426B09E}" dt="2023-06-15T11:03:13.223" v="246" actId="20577"/>
          <ac:spMkLst>
            <pc:docMk/>
            <pc:sldMk cId="2861498434" sldId="348"/>
            <ac:spMk id="3" creationId="{0C82A586-81DC-BD70-649A-AF63415E9EB8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1:03:14.582" v="247" actId="20577"/>
        <pc:sldMkLst>
          <pc:docMk/>
          <pc:sldMk cId="2668389837" sldId="353"/>
        </pc:sldMkLst>
        <pc:spChg chg="mod">
          <ac:chgData name="Pajasmaa, Juuso" userId="S::jupepaja@jyu.fi::8e681e34-1738-4fb3-86f9-d992c9ef0ef3" providerId="AD" clId="Web-{22975E89-B00A-0CB3-B45B-3ED11426B09E}" dt="2023-06-15T11:03:14.582" v="247" actId="20577"/>
          <ac:spMkLst>
            <pc:docMk/>
            <pc:sldMk cId="2668389837" sldId="353"/>
            <ac:spMk id="13" creationId="{BE38B9CA-B33F-FF46-8438-C072FF8E9CEF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0:45:08.200" v="154" actId="20577"/>
        <pc:sldMkLst>
          <pc:docMk/>
          <pc:sldMk cId="253631106" sldId="354"/>
        </pc:sldMkLst>
        <pc:spChg chg="mod">
          <ac:chgData name="Pajasmaa, Juuso" userId="S::jupepaja@jyu.fi::8e681e34-1738-4fb3-86f9-d992c9ef0ef3" providerId="AD" clId="Web-{22975E89-B00A-0CB3-B45B-3ED11426B09E}" dt="2023-06-15T10:45:08.200" v="154" actId="20577"/>
          <ac:spMkLst>
            <pc:docMk/>
            <pc:sldMk cId="253631106" sldId="354"/>
            <ac:spMk id="3" creationId="{9B233927-FE47-B655-89DF-88C387328532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0:48:24.642" v="174" actId="20577"/>
        <pc:sldMkLst>
          <pc:docMk/>
          <pc:sldMk cId="3279383644" sldId="356"/>
        </pc:sldMkLst>
        <pc:spChg chg="mod">
          <ac:chgData name="Pajasmaa, Juuso" userId="S::jupepaja@jyu.fi::8e681e34-1738-4fb3-86f9-d992c9ef0ef3" providerId="AD" clId="Web-{22975E89-B00A-0CB3-B45B-3ED11426B09E}" dt="2023-06-15T10:48:24.642" v="174" actId="20577"/>
          <ac:spMkLst>
            <pc:docMk/>
            <pc:sldMk cId="3279383644" sldId="356"/>
            <ac:spMk id="3" creationId="{3F25ADBE-D4E8-9BED-F58A-8506A34F13F1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0:48:49.095" v="184" actId="20577"/>
        <pc:sldMkLst>
          <pc:docMk/>
          <pc:sldMk cId="2448972159" sldId="357"/>
        </pc:sldMkLst>
        <pc:spChg chg="mod">
          <ac:chgData name="Pajasmaa, Juuso" userId="S::jupepaja@jyu.fi::8e681e34-1738-4fb3-86f9-d992c9ef0ef3" providerId="AD" clId="Web-{22975E89-B00A-0CB3-B45B-3ED11426B09E}" dt="2023-06-15T10:48:49.095" v="184" actId="20577"/>
          <ac:spMkLst>
            <pc:docMk/>
            <pc:sldMk cId="2448972159" sldId="357"/>
            <ac:spMk id="14" creationId="{C3DFD59F-C3C7-9831-8F15-73CFAED21259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1:05:21.616" v="271" actId="20577"/>
        <pc:sldMkLst>
          <pc:docMk/>
          <pc:sldMk cId="4154786821" sldId="358"/>
        </pc:sldMkLst>
        <pc:spChg chg="mod">
          <ac:chgData name="Pajasmaa, Juuso" userId="S::jupepaja@jyu.fi::8e681e34-1738-4fb3-86f9-d992c9ef0ef3" providerId="AD" clId="Web-{22975E89-B00A-0CB3-B45B-3ED11426B09E}" dt="2023-06-15T11:05:21.616" v="271" actId="20577"/>
          <ac:spMkLst>
            <pc:docMk/>
            <pc:sldMk cId="4154786821" sldId="358"/>
            <ac:spMk id="12" creationId="{33457F64-35FD-352F-7CF4-814DC6AA0017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1:10:50.233" v="335" actId="20577"/>
        <pc:sldMkLst>
          <pc:docMk/>
          <pc:sldMk cId="73172652" sldId="361"/>
        </pc:sldMkLst>
        <pc:spChg chg="mod">
          <ac:chgData name="Pajasmaa, Juuso" userId="S::jupepaja@jyu.fi::8e681e34-1738-4fb3-86f9-d992c9ef0ef3" providerId="AD" clId="Web-{22975E89-B00A-0CB3-B45B-3ED11426B09E}" dt="2023-06-15T11:10:50.233" v="335" actId="20577"/>
          <ac:spMkLst>
            <pc:docMk/>
            <pc:sldMk cId="73172652" sldId="361"/>
            <ac:spMk id="3" creationId="{4B4E578F-6623-743E-BF9A-5BCB39C7F207}"/>
          </ac:spMkLst>
        </pc:spChg>
      </pc:sldChg>
      <pc:sldChg chg="modSp">
        <pc:chgData name="Pajasmaa, Juuso" userId="S::jupepaja@jyu.fi::8e681e34-1738-4fb3-86f9-d992c9ef0ef3" providerId="AD" clId="Web-{22975E89-B00A-0CB3-B45B-3ED11426B09E}" dt="2023-06-15T11:08:14.526" v="273" actId="20577"/>
        <pc:sldMkLst>
          <pc:docMk/>
          <pc:sldMk cId="2503784320" sldId="363"/>
        </pc:sldMkLst>
        <pc:spChg chg="mod">
          <ac:chgData name="Pajasmaa, Juuso" userId="S::jupepaja@jyu.fi::8e681e34-1738-4fb3-86f9-d992c9ef0ef3" providerId="AD" clId="Web-{22975E89-B00A-0CB3-B45B-3ED11426B09E}" dt="2023-06-15T11:08:14.526" v="273" actId="20577"/>
          <ac:spMkLst>
            <pc:docMk/>
            <pc:sldMk cId="2503784320" sldId="363"/>
            <ac:spMk id="2" creationId="{CEE2B9CA-433A-09AD-DA09-3A18848E06E4}"/>
          </ac:spMkLst>
        </pc:spChg>
      </pc:sldChg>
    </pc:docChg>
  </pc:docChgLst>
  <pc:docChgLst>
    <pc:chgData name="Pajasmaa, Juuso" userId="S::jupepaja@jyu.fi::8e681e34-1738-4fb3-86f9-d992c9ef0ef3" providerId="AD" clId="Web-{184887BB-4EDB-3CCC-07ED-3009D6917466}"/>
    <pc:docChg chg="delSld modSld">
      <pc:chgData name="Pajasmaa, Juuso" userId="S::jupepaja@jyu.fi::8e681e34-1738-4fb3-86f9-d992c9ef0ef3" providerId="AD" clId="Web-{184887BB-4EDB-3CCC-07ED-3009D6917466}" dt="2023-06-16T16:28:20.061" v="1231" actId="20577"/>
      <pc:docMkLst>
        <pc:docMk/>
      </pc:docMkLst>
      <pc:sldChg chg="addSp modSp">
        <pc:chgData name="Pajasmaa, Juuso" userId="S::jupepaja@jyu.fi::8e681e34-1738-4fb3-86f9-d992c9ef0ef3" providerId="AD" clId="Web-{184887BB-4EDB-3CCC-07ED-3009D6917466}" dt="2023-06-16T15:33:01.251" v="107" actId="1076"/>
        <pc:sldMkLst>
          <pc:docMk/>
          <pc:sldMk cId="2954146434" sldId="290"/>
        </pc:sldMkLst>
        <pc:picChg chg="add mod">
          <ac:chgData name="Pajasmaa, Juuso" userId="S::jupepaja@jyu.fi::8e681e34-1738-4fb3-86f9-d992c9ef0ef3" providerId="AD" clId="Web-{184887BB-4EDB-3CCC-07ED-3009D6917466}" dt="2023-06-16T15:33:01.251" v="107" actId="1076"/>
          <ac:picMkLst>
            <pc:docMk/>
            <pc:sldMk cId="2954146434" sldId="290"/>
            <ac:picMk id="7" creationId="{E16F8162-A77F-EE6F-1048-368A651428F7}"/>
          </ac:picMkLst>
        </pc:picChg>
        <pc:picChg chg="add mod">
          <ac:chgData name="Pajasmaa, Juuso" userId="S::jupepaja@jyu.fi::8e681e34-1738-4fb3-86f9-d992c9ef0ef3" providerId="AD" clId="Web-{184887BB-4EDB-3CCC-07ED-3009D6917466}" dt="2023-06-16T15:32:54.173" v="105" actId="1076"/>
          <ac:picMkLst>
            <pc:docMk/>
            <pc:sldMk cId="2954146434" sldId="290"/>
            <ac:picMk id="8" creationId="{76869E88-B0E5-2E78-C596-6A287D7CFEE2}"/>
          </ac:picMkLst>
        </pc:picChg>
      </pc:sldChg>
      <pc:sldChg chg="modSp modNotes">
        <pc:chgData name="Pajasmaa, Juuso" userId="S::jupepaja@jyu.fi::8e681e34-1738-4fb3-86f9-d992c9ef0ef3" providerId="AD" clId="Web-{184887BB-4EDB-3CCC-07ED-3009D6917466}" dt="2023-06-16T15:28:12.074" v="93" actId="20577"/>
        <pc:sldMkLst>
          <pc:docMk/>
          <pc:sldMk cId="4167155854" sldId="327"/>
        </pc:sldMkLst>
        <pc:spChg chg="mod">
          <ac:chgData name="Pajasmaa, Juuso" userId="S::jupepaja@jyu.fi::8e681e34-1738-4fb3-86f9-d992c9ef0ef3" providerId="AD" clId="Web-{184887BB-4EDB-3CCC-07ED-3009D6917466}" dt="2023-06-16T15:28:12.074" v="93" actId="20577"/>
          <ac:spMkLst>
            <pc:docMk/>
            <pc:sldMk cId="4167155854" sldId="327"/>
            <ac:spMk id="3" creationId="{F53AC75D-3C86-08AA-7947-469C4532F96C}"/>
          </ac:spMkLst>
        </pc:spChg>
      </pc:sldChg>
      <pc:sldChg chg="modSp">
        <pc:chgData name="Pajasmaa, Juuso" userId="S::jupepaja@jyu.fi::8e681e34-1738-4fb3-86f9-d992c9ef0ef3" providerId="AD" clId="Web-{184887BB-4EDB-3CCC-07ED-3009D6917466}" dt="2023-06-16T15:35:14.472" v="112" actId="20577"/>
        <pc:sldMkLst>
          <pc:docMk/>
          <pc:sldMk cId="1094395660" sldId="328"/>
        </pc:sldMkLst>
        <pc:spChg chg="mod">
          <ac:chgData name="Pajasmaa, Juuso" userId="S::jupepaja@jyu.fi::8e681e34-1738-4fb3-86f9-d992c9ef0ef3" providerId="AD" clId="Web-{184887BB-4EDB-3CCC-07ED-3009D6917466}" dt="2023-06-16T15:35:14.472" v="112" actId="20577"/>
          <ac:spMkLst>
            <pc:docMk/>
            <pc:sldMk cId="1094395660" sldId="328"/>
            <ac:spMk id="3" creationId="{105AED47-CC06-9FF3-2772-361B05E7B26E}"/>
          </ac:spMkLst>
        </pc:spChg>
      </pc:sldChg>
      <pc:sldChg chg="modSp modNotes">
        <pc:chgData name="Pajasmaa, Juuso" userId="S::jupepaja@jyu.fi::8e681e34-1738-4fb3-86f9-d992c9ef0ef3" providerId="AD" clId="Web-{184887BB-4EDB-3CCC-07ED-3009D6917466}" dt="2023-06-16T15:42:33.197" v="250" actId="20577"/>
        <pc:sldMkLst>
          <pc:docMk/>
          <pc:sldMk cId="1703483260" sldId="329"/>
        </pc:sldMkLst>
        <pc:spChg chg="mod">
          <ac:chgData name="Pajasmaa, Juuso" userId="S::jupepaja@jyu.fi::8e681e34-1738-4fb3-86f9-d992c9ef0ef3" providerId="AD" clId="Web-{184887BB-4EDB-3CCC-07ED-3009D6917466}" dt="2023-06-16T15:42:33.197" v="250" actId="20577"/>
          <ac:spMkLst>
            <pc:docMk/>
            <pc:sldMk cId="1703483260" sldId="329"/>
            <ac:spMk id="3" creationId="{AF3CFE72-E1F2-E024-2CAE-D0F58C1B91D8}"/>
          </ac:spMkLst>
        </pc:spChg>
        <pc:spChg chg="mod">
          <ac:chgData name="Pajasmaa, Juuso" userId="S::jupepaja@jyu.fi::8e681e34-1738-4fb3-86f9-d992c9ef0ef3" providerId="AD" clId="Web-{184887BB-4EDB-3CCC-07ED-3009D6917466}" dt="2023-06-16T15:39:03.881" v="197" actId="20577"/>
          <ac:spMkLst>
            <pc:docMk/>
            <pc:sldMk cId="1703483260" sldId="329"/>
            <ac:spMk id="12" creationId="{66591750-33B3-1017-FA93-4B9844D7014C}"/>
          </ac:spMkLst>
        </pc:spChg>
      </pc:sldChg>
      <pc:sldChg chg="modNotes">
        <pc:chgData name="Pajasmaa, Juuso" userId="S::jupepaja@jyu.fi::8e681e34-1738-4fb3-86f9-d992c9ef0ef3" providerId="AD" clId="Web-{184887BB-4EDB-3CCC-07ED-3009D6917466}" dt="2023-06-16T16:23:34.134" v="1072"/>
        <pc:sldMkLst>
          <pc:docMk/>
          <pc:sldMk cId="3999004007" sldId="331"/>
        </pc:sldMkLst>
      </pc:sldChg>
      <pc:sldChg chg="modSp">
        <pc:chgData name="Pajasmaa, Juuso" userId="S::jupepaja@jyu.fi::8e681e34-1738-4fb3-86f9-d992c9ef0ef3" providerId="AD" clId="Web-{184887BB-4EDB-3CCC-07ED-3009D6917466}" dt="2023-06-16T16:05:17.852" v="712" actId="20577"/>
        <pc:sldMkLst>
          <pc:docMk/>
          <pc:sldMk cId="3752752492" sldId="333"/>
        </pc:sldMkLst>
        <pc:spChg chg="mod">
          <ac:chgData name="Pajasmaa, Juuso" userId="S::jupepaja@jyu.fi::8e681e34-1738-4fb3-86f9-d992c9ef0ef3" providerId="AD" clId="Web-{184887BB-4EDB-3CCC-07ED-3009D6917466}" dt="2023-06-16T16:05:17.852" v="712" actId="20577"/>
          <ac:spMkLst>
            <pc:docMk/>
            <pc:sldMk cId="3752752492" sldId="333"/>
            <ac:spMk id="2" creationId="{3CB8D458-29FE-DC75-2CE7-1183762E4194}"/>
          </ac:spMkLst>
        </pc:spChg>
        <pc:spChg chg="mod">
          <ac:chgData name="Pajasmaa, Juuso" userId="S::jupepaja@jyu.fi::8e681e34-1738-4fb3-86f9-d992c9ef0ef3" providerId="AD" clId="Web-{184887BB-4EDB-3CCC-07ED-3009D6917466}" dt="2023-06-16T15:58:25.778" v="483" actId="20577"/>
          <ac:spMkLst>
            <pc:docMk/>
            <pc:sldMk cId="3752752492" sldId="333"/>
            <ac:spMk id="3" creationId="{E11561A1-0229-9720-E0E3-3A0EC39BD37A}"/>
          </ac:spMkLst>
        </pc:spChg>
      </pc:sldChg>
      <pc:sldChg chg="del">
        <pc:chgData name="Pajasmaa, Juuso" userId="S::jupepaja@jyu.fi::8e681e34-1738-4fb3-86f9-d992c9ef0ef3" providerId="AD" clId="Web-{184887BB-4EDB-3CCC-07ED-3009D6917466}" dt="2023-06-16T16:25:08.729" v="1144"/>
        <pc:sldMkLst>
          <pc:docMk/>
          <pc:sldMk cId="1008436589" sldId="334"/>
        </pc:sldMkLst>
      </pc:sldChg>
      <pc:sldChg chg="modSp modNotes">
        <pc:chgData name="Pajasmaa, Juuso" userId="S::jupepaja@jyu.fi::8e681e34-1738-4fb3-86f9-d992c9ef0ef3" providerId="AD" clId="Web-{184887BB-4EDB-3CCC-07ED-3009D6917466}" dt="2023-06-16T16:28:01.701" v="1227" actId="20577"/>
        <pc:sldMkLst>
          <pc:docMk/>
          <pc:sldMk cId="3398770267" sldId="336"/>
        </pc:sldMkLst>
        <pc:spChg chg="mod">
          <ac:chgData name="Pajasmaa, Juuso" userId="S::jupepaja@jyu.fi::8e681e34-1738-4fb3-86f9-d992c9ef0ef3" providerId="AD" clId="Web-{184887BB-4EDB-3CCC-07ED-3009D6917466}" dt="2023-06-16T16:28:01.701" v="1227" actId="20577"/>
          <ac:spMkLst>
            <pc:docMk/>
            <pc:sldMk cId="3398770267" sldId="336"/>
            <ac:spMk id="3" creationId="{40FB8E19-9D24-BFF3-5084-D51D8471C704}"/>
          </ac:spMkLst>
        </pc:spChg>
      </pc:sldChg>
      <pc:sldChg chg="modSp modNotes">
        <pc:chgData name="Pajasmaa, Juuso" userId="S::jupepaja@jyu.fi::8e681e34-1738-4fb3-86f9-d992c9ef0ef3" providerId="AD" clId="Web-{184887BB-4EDB-3CCC-07ED-3009D6917466}" dt="2023-06-16T15:45:16.840" v="296" actId="14100"/>
        <pc:sldMkLst>
          <pc:docMk/>
          <pc:sldMk cId="500320859" sldId="337"/>
        </pc:sldMkLst>
        <pc:spChg chg="mod">
          <ac:chgData name="Pajasmaa, Juuso" userId="S::jupepaja@jyu.fi::8e681e34-1738-4fb3-86f9-d992c9ef0ef3" providerId="AD" clId="Web-{184887BB-4EDB-3CCC-07ED-3009D6917466}" dt="2023-06-16T15:45:16.840" v="296" actId="14100"/>
          <ac:spMkLst>
            <pc:docMk/>
            <pc:sldMk cId="500320859" sldId="337"/>
            <ac:spMk id="3" creationId="{D7B882F3-B956-9CCE-B2EE-AFE58960AF2D}"/>
          </ac:spMkLst>
        </pc:spChg>
      </pc:sldChg>
      <pc:sldChg chg="modSp">
        <pc:chgData name="Pajasmaa, Juuso" userId="S::jupepaja@jyu.fi::8e681e34-1738-4fb3-86f9-d992c9ef0ef3" providerId="AD" clId="Web-{184887BB-4EDB-3CCC-07ED-3009D6917466}" dt="2023-06-16T15:59:57.185" v="574" actId="20577"/>
        <pc:sldMkLst>
          <pc:docMk/>
          <pc:sldMk cId="2552120458" sldId="338"/>
        </pc:sldMkLst>
        <pc:spChg chg="mod">
          <ac:chgData name="Pajasmaa, Juuso" userId="S::jupepaja@jyu.fi::8e681e34-1738-4fb3-86f9-d992c9ef0ef3" providerId="AD" clId="Web-{184887BB-4EDB-3CCC-07ED-3009D6917466}" dt="2023-06-16T15:59:57.185" v="574" actId="20577"/>
          <ac:spMkLst>
            <pc:docMk/>
            <pc:sldMk cId="2552120458" sldId="338"/>
            <ac:spMk id="3" creationId="{A42B5B7F-36FA-3349-708F-1902A5C5CA1C}"/>
          </ac:spMkLst>
        </pc:spChg>
      </pc:sldChg>
      <pc:sldChg chg="modSp modNotes">
        <pc:chgData name="Pajasmaa, Juuso" userId="S::jupepaja@jyu.fi::8e681e34-1738-4fb3-86f9-d992c9ef0ef3" providerId="AD" clId="Web-{184887BB-4EDB-3CCC-07ED-3009D6917466}" dt="2023-06-16T16:10:07.794" v="885" actId="20577"/>
        <pc:sldMkLst>
          <pc:docMk/>
          <pc:sldMk cId="686154955" sldId="340"/>
        </pc:sldMkLst>
        <pc:spChg chg="mod">
          <ac:chgData name="Pajasmaa, Juuso" userId="S::jupepaja@jyu.fi::8e681e34-1738-4fb3-86f9-d992c9ef0ef3" providerId="AD" clId="Web-{184887BB-4EDB-3CCC-07ED-3009D6917466}" dt="2023-06-16T16:09:57.184" v="883" actId="20577"/>
          <ac:spMkLst>
            <pc:docMk/>
            <pc:sldMk cId="686154955" sldId="340"/>
            <ac:spMk id="2" creationId="{D214CDA1-AE6B-A51F-D421-4E024D1621BB}"/>
          </ac:spMkLst>
        </pc:spChg>
        <pc:spChg chg="mod">
          <ac:chgData name="Pajasmaa, Juuso" userId="S::jupepaja@jyu.fi::8e681e34-1738-4fb3-86f9-d992c9ef0ef3" providerId="AD" clId="Web-{184887BB-4EDB-3CCC-07ED-3009D6917466}" dt="2023-06-16T16:10:07.794" v="885" actId="20577"/>
          <ac:spMkLst>
            <pc:docMk/>
            <pc:sldMk cId="686154955" sldId="340"/>
            <ac:spMk id="18" creationId="{285ABF86-4A08-0BED-B7A9-006CBC09975F}"/>
          </ac:spMkLst>
        </pc:spChg>
      </pc:sldChg>
      <pc:sldChg chg="modSp">
        <pc:chgData name="Pajasmaa, Juuso" userId="S::jupepaja@jyu.fi::8e681e34-1738-4fb3-86f9-d992c9ef0ef3" providerId="AD" clId="Web-{184887BB-4EDB-3CCC-07ED-3009D6917466}" dt="2023-06-16T16:11:41.452" v="939" actId="20577"/>
        <pc:sldMkLst>
          <pc:docMk/>
          <pc:sldMk cId="983799516" sldId="341"/>
        </pc:sldMkLst>
        <pc:spChg chg="mod">
          <ac:chgData name="Pajasmaa, Juuso" userId="S::jupepaja@jyu.fi::8e681e34-1738-4fb3-86f9-d992c9ef0ef3" providerId="AD" clId="Web-{184887BB-4EDB-3CCC-07ED-3009D6917466}" dt="2023-06-16T16:11:36.123" v="937" actId="20577"/>
          <ac:spMkLst>
            <pc:docMk/>
            <pc:sldMk cId="983799516" sldId="341"/>
            <ac:spMk id="2" creationId="{B260ECD2-DAC5-960B-A743-AECB22283773}"/>
          </ac:spMkLst>
        </pc:spChg>
        <pc:spChg chg="mod">
          <ac:chgData name="Pajasmaa, Juuso" userId="S::jupepaja@jyu.fi::8e681e34-1738-4fb3-86f9-d992c9ef0ef3" providerId="AD" clId="Web-{184887BB-4EDB-3CCC-07ED-3009D6917466}" dt="2023-06-16T16:11:41.452" v="939" actId="20577"/>
          <ac:spMkLst>
            <pc:docMk/>
            <pc:sldMk cId="983799516" sldId="341"/>
            <ac:spMk id="3" creationId="{6AA5BD57-90E6-B9BD-4B68-6A539C5C43B6}"/>
          </ac:spMkLst>
        </pc:spChg>
        <pc:spChg chg="mod">
          <ac:chgData name="Pajasmaa, Juuso" userId="S::jupepaja@jyu.fi::8e681e34-1738-4fb3-86f9-d992c9ef0ef3" providerId="AD" clId="Web-{184887BB-4EDB-3CCC-07ED-3009D6917466}" dt="2023-06-16T16:11:28.530" v="934" actId="1076"/>
          <ac:spMkLst>
            <pc:docMk/>
            <pc:sldMk cId="983799516" sldId="341"/>
            <ac:spMk id="14" creationId="{B8ED971D-413D-F0B5-9992-2381ED05B2EB}"/>
          </ac:spMkLst>
        </pc:spChg>
        <pc:picChg chg="mod">
          <ac:chgData name="Pajasmaa, Juuso" userId="S::jupepaja@jyu.fi::8e681e34-1738-4fb3-86f9-d992c9ef0ef3" providerId="AD" clId="Web-{184887BB-4EDB-3CCC-07ED-3009D6917466}" dt="2023-06-16T16:11:29.686" v="935" actId="1076"/>
          <ac:picMkLst>
            <pc:docMk/>
            <pc:sldMk cId="983799516" sldId="341"/>
            <ac:picMk id="7" creationId="{F18EC5AF-9208-D5C1-9FF6-DDB9380C1EF3}"/>
          </ac:picMkLst>
        </pc:picChg>
      </pc:sldChg>
      <pc:sldChg chg="modSp modNotes">
        <pc:chgData name="Pajasmaa, Juuso" userId="S::jupepaja@jyu.fi::8e681e34-1738-4fb3-86f9-d992c9ef0ef3" providerId="AD" clId="Web-{184887BB-4EDB-3CCC-07ED-3009D6917466}" dt="2023-06-16T16:02:01.552" v="635" actId="20577"/>
        <pc:sldMkLst>
          <pc:docMk/>
          <pc:sldMk cId="2944311223" sldId="343"/>
        </pc:sldMkLst>
        <pc:spChg chg="mod">
          <ac:chgData name="Pajasmaa, Juuso" userId="S::jupepaja@jyu.fi::8e681e34-1738-4fb3-86f9-d992c9ef0ef3" providerId="AD" clId="Web-{184887BB-4EDB-3CCC-07ED-3009D6917466}" dt="2023-06-16T16:02:01.552" v="635" actId="20577"/>
          <ac:spMkLst>
            <pc:docMk/>
            <pc:sldMk cId="2944311223" sldId="343"/>
            <ac:spMk id="11" creationId="{B00BC4B1-3D03-D6BA-0B65-26E046899BD8}"/>
          </ac:spMkLst>
        </pc:spChg>
      </pc:sldChg>
      <pc:sldChg chg="modSp">
        <pc:chgData name="Pajasmaa, Juuso" userId="S::jupepaja@jyu.fi::8e681e34-1738-4fb3-86f9-d992c9ef0ef3" providerId="AD" clId="Web-{184887BB-4EDB-3CCC-07ED-3009D6917466}" dt="2023-06-16T16:02:39.834" v="644" actId="20577"/>
        <pc:sldMkLst>
          <pc:docMk/>
          <pc:sldMk cId="1753607505" sldId="345"/>
        </pc:sldMkLst>
        <pc:spChg chg="mod">
          <ac:chgData name="Pajasmaa, Juuso" userId="S::jupepaja@jyu.fi::8e681e34-1738-4fb3-86f9-d992c9ef0ef3" providerId="AD" clId="Web-{184887BB-4EDB-3CCC-07ED-3009D6917466}" dt="2023-06-16T16:02:29.834" v="642" actId="20577"/>
          <ac:spMkLst>
            <pc:docMk/>
            <pc:sldMk cId="1753607505" sldId="345"/>
            <ac:spMk id="2" creationId="{B3DC22CB-0A05-767A-DEFD-DBB1F40BE79C}"/>
          </ac:spMkLst>
        </pc:spChg>
        <pc:spChg chg="mod">
          <ac:chgData name="Pajasmaa, Juuso" userId="S::jupepaja@jyu.fi::8e681e34-1738-4fb3-86f9-d992c9ef0ef3" providerId="AD" clId="Web-{184887BB-4EDB-3CCC-07ED-3009D6917466}" dt="2023-06-16T16:02:39.834" v="644" actId="20577"/>
          <ac:spMkLst>
            <pc:docMk/>
            <pc:sldMk cId="1753607505" sldId="345"/>
            <ac:spMk id="12" creationId="{B1636EC9-DFFE-7362-C21A-C6FBE57749F1}"/>
          </ac:spMkLst>
        </pc:spChg>
      </pc:sldChg>
      <pc:sldChg chg="modSp modNotes">
        <pc:chgData name="Pajasmaa, Juuso" userId="S::jupepaja@jyu.fi::8e681e34-1738-4fb3-86f9-d992c9ef0ef3" providerId="AD" clId="Web-{184887BB-4EDB-3CCC-07ED-3009D6917466}" dt="2023-06-16T16:09:02.277" v="845"/>
        <pc:sldMkLst>
          <pc:docMk/>
          <pc:sldMk cId="2861498434" sldId="348"/>
        </pc:sldMkLst>
        <pc:spChg chg="mod">
          <ac:chgData name="Pajasmaa, Juuso" userId="S::jupepaja@jyu.fi::8e681e34-1738-4fb3-86f9-d992c9ef0ef3" providerId="AD" clId="Web-{184887BB-4EDB-3CCC-07ED-3009D6917466}" dt="2023-06-16T16:08:57.808" v="842" actId="20577"/>
          <ac:spMkLst>
            <pc:docMk/>
            <pc:sldMk cId="2861498434" sldId="348"/>
            <ac:spMk id="3" creationId="{0C82A586-81DC-BD70-649A-AF63415E9EB8}"/>
          </ac:spMkLst>
        </pc:spChg>
      </pc:sldChg>
      <pc:sldChg chg="addSp delSp modSp modNotes">
        <pc:chgData name="Pajasmaa, Juuso" userId="S::jupepaja@jyu.fi::8e681e34-1738-4fb3-86f9-d992c9ef0ef3" providerId="AD" clId="Web-{184887BB-4EDB-3CCC-07ED-3009D6917466}" dt="2023-06-16T16:15:41.268" v="975"/>
        <pc:sldMkLst>
          <pc:docMk/>
          <pc:sldMk cId="504509624" sldId="350"/>
        </pc:sldMkLst>
        <pc:spChg chg="del">
          <ac:chgData name="Pajasmaa, Juuso" userId="S::jupepaja@jyu.fi::8e681e34-1738-4fb3-86f9-d992c9ef0ef3" providerId="AD" clId="Web-{184887BB-4EDB-3CCC-07ED-3009D6917466}" dt="2023-06-16T15:57:04.370" v="454"/>
          <ac:spMkLst>
            <pc:docMk/>
            <pc:sldMk cId="504509624" sldId="350"/>
            <ac:spMk id="5" creationId="{5218B3F1-A8AC-108E-EBFE-053E2A8AF5D4}"/>
          </ac:spMkLst>
        </pc:spChg>
        <pc:spChg chg="del">
          <ac:chgData name="Pajasmaa, Juuso" userId="S::jupepaja@jyu.fi::8e681e34-1738-4fb3-86f9-d992c9ef0ef3" providerId="AD" clId="Web-{184887BB-4EDB-3CCC-07ED-3009D6917466}" dt="2023-06-16T16:15:41.268" v="975"/>
          <ac:spMkLst>
            <pc:docMk/>
            <pc:sldMk cId="504509624" sldId="350"/>
            <ac:spMk id="6" creationId="{2FA49575-A5D5-7994-71E3-CB06664E4096}"/>
          </ac:spMkLst>
        </pc:spChg>
        <pc:spChg chg="add del mod">
          <ac:chgData name="Pajasmaa, Juuso" userId="S::jupepaja@jyu.fi::8e681e34-1738-4fb3-86f9-d992c9ef0ef3" providerId="AD" clId="Web-{184887BB-4EDB-3CCC-07ED-3009D6917466}" dt="2023-06-16T15:56:11.369" v="449"/>
          <ac:spMkLst>
            <pc:docMk/>
            <pc:sldMk cId="504509624" sldId="350"/>
            <ac:spMk id="7" creationId="{BCE0CB36-0875-1349-35E8-190F33617AED}"/>
          </ac:spMkLst>
        </pc:spChg>
        <pc:spChg chg="add del mod">
          <ac:chgData name="Pajasmaa, Juuso" userId="S::jupepaja@jyu.fi::8e681e34-1738-4fb3-86f9-d992c9ef0ef3" providerId="AD" clId="Web-{184887BB-4EDB-3CCC-07ED-3009D6917466}" dt="2023-06-16T15:56:51.120" v="452"/>
          <ac:spMkLst>
            <pc:docMk/>
            <pc:sldMk cId="504509624" sldId="350"/>
            <ac:spMk id="10" creationId="{4761FEFA-B663-A469-8BFD-0927EB7DB987}"/>
          </ac:spMkLst>
        </pc:spChg>
        <pc:spChg chg="del">
          <ac:chgData name="Pajasmaa, Juuso" userId="S::jupepaja@jyu.fi::8e681e34-1738-4fb3-86f9-d992c9ef0ef3" providerId="AD" clId="Web-{184887BB-4EDB-3CCC-07ED-3009D6917466}" dt="2023-06-16T15:55:15.650" v="441"/>
          <ac:spMkLst>
            <pc:docMk/>
            <pc:sldMk cId="504509624" sldId="350"/>
            <ac:spMk id="11" creationId="{620281B5-7187-7387-6AC1-32F065261EA8}"/>
          </ac:spMkLst>
        </pc:spChg>
        <pc:spChg chg="mod">
          <ac:chgData name="Pajasmaa, Juuso" userId="S::jupepaja@jyu.fi::8e681e34-1738-4fb3-86f9-d992c9ef0ef3" providerId="AD" clId="Web-{184887BB-4EDB-3CCC-07ED-3009D6917466}" dt="2023-06-16T15:56:57.120" v="453"/>
          <ac:spMkLst>
            <pc:docMk/>
            <pc:sldMk cId="504509624" sldId="350"/>
            <ac:spMk id="13" creationId="{BE38B9CA-B33F-FF46-8438-C072FF8E9CEF}"/>
          </ac:spMkLst>
        </pc:spChg>
        <pc:spChg chg="mod">
          <ac:chgData name="Pajasmaa, Juuso" userId="S::jupepaja@jyu.fi::8e681e34-1738-4fb3-86f9-d992c9ef0ef3" providerId="AD" clId="Web-{184887BB-4EDB-3CCC-07ED-3009D6917466}" dt="2023-06-16T16:15:27.830" v="972" actId="20577"/>
          <ac:spMkLst>
            <pc:docMk/>
            <pc:sldMk cId="504509624" sldId="350"/>
            <ac:spMk id="15" creationId="{62636148-68FE-EADD-EE6F-F9CE569A1EA6}"/>
          </ac:spMkLst>
        </pc:spChg>
        <pc:spChg chg="add del mod">
          <ac:chgData name="Pajasmaa, Juuso" userId="S::jupepaja@jyu.fi::8e681e34-1738-4fb3-86f9-d992c9ef0ef3" providerId="AD" clId="Web-{184887BB-4EDB-3CCC-07ED-3009D6917466}" dt="2023-06-16T16:12:17.515" v="942"/>
          <ac:spMkLst>
            <pc:docMk/>
            <pc:sldMk cId="504509624" sldId="350"/>
            <ac:spMk id="16" creationId="{5CB508C7-B9DD-2433-9A90-7EF17D0DE430}"/>
          </ac:spMkLst>
        </pc:spChg>
        <pc:spChg chg="add del mod">
          <ac:chgData name="Pajasmaa, Juuso" userId="S::jupepaja@jyu.fi::8e681e34-1738-4fb3-86f9-d992c9ef0ef3" providerId="AD" clId="Web-{184887BB-4EDB-3CCC-07ED-3009D6917466}" dt="2023-06-16T16:12:43.031" v="947"/>
          <ac:spMkLst>
            <pc:docMk/>
            <pc:sldMk cId="504509624" sldId="350"/>
            <ac:spMk id="19" creationId="{6AFB5EC5-0A4B-8C7F-EC54-A7885B4C25F7}"/>
          </ac:spMkLst>
        </pc:spChg>
        <pc:spChg chg="add del mod">
          <ac:chgData name="Pajasmaa, Juuso" userId="S::jupepaja@jyu.fi::8e681e34-1738-4fb3-86f9-d992c9ef0ef3" providerId="AD" clId="Web-{184887BB-4EDB-3CCC-07ED-3009D6917466}" dt="2023-06-16T16:13:36.860" v="956"/>
          <ac:spMkLst>
            <pc:docMk/>
            <pc:sldMk cId="504509624" sldId="350"/>
            <ac:spMk id="22" creationId="{AB1B4E60-D3D0-0294-B672-A21890547781}"/>
          </ac:spMkLst>
        </pc:spChg>
        <pc:spChg chg="add del mod">
          <ac:chgData name="Pajasmaa, Juuso" userId="S::jupepaja@jyu.fi::8e681e34-1738-4fb3-86f9-d992c9ef0ef3" providerId="AD" clId="Web-{184887BB-4EDB-3CCC-07ED-3009D6917466}" dt="2023-06-16T16:15:37.158" v="974"/>
          <ac:spMkLst>
            <pc:docMk/>
            <pc:sldMk cId="504509624" sldId="350"/>
            <ac:spMk id="25" creationId="{EB5B8209-57CC-527C-D5F9-9CB3C70DAE2B}"/>
          </ac:spMkLst>
        </pc:spChg>
        <pc:spChg chg="add del mod">
          <ac:chgData name="Pajasmaa, Juuso" userId="S::jupepaja@jyu.fi::8e681e34-1738-4fb3-86f9-d992c9ef0ef3" providerId="AD" clId="Web-{184887BB-4EDB-3CCC-07ED-3009D6917466}" dt="2023-06-16T16:14:22.970" v="964"/>
          <ac:spMkLst>
            <pc:docMk/>
            <pc:sldMk cId="504509624" sldId="350"/>
            <ac:spMk id="27" creationId="{A2F1BDA6-5B1B-E548-0CEF-213F72B04553}"/>
          </ac:spMkLst>
        </pc:spChg>
        <pc:picChg chg="add del mod ord">
          <ac:chgData name="Pajasmaa, Juuso" userId="S::jupepaja@jyu.fi::8e681e34-1738-4fb3-86f9-d992c9ef0ef3" providerId="AD" clId="Web-{184887BB-4EDB-3CCC-07ED-3009D6917466}" dt="2023-06-16T15:55:45.119" v="448"/>
          <ac:picMkLst>
            <pc:docMk/>
            <pc:sldMk cId="504509624" sldId="350"/>
            <ac:picMk id="2" creationId="{2464AF85-B26C-CC49-3274-26B961C42D0E}"/>
          </ac:picMkLst>
        </pc:picChg>
        <pc:picChg chg="add del mod ord">
          <ac:chgData name="Pajasmaa, Juuso" userId="S::jupepaja@jyu.fi::8e681e34-1738-4fb3-86f9-d992c9ef0ef3" providerId="AD" clId="Web-{184887BB-4EDB-3CCC-07ED-3009D6917466}" dt="2023-06-16T15:56:27.213" v="451"/>
          <ac:picMkLst>
            <pc:docMk/>
            <pc:sldMk cId="504509624" sldId="350"/>
            <ac:picMk id="8" creationId="{2A429499-DB6F-47B7-9B34-B0C8D0B4228F}"/>
          </ac:picMkLst>
        </pc:picChg>
        <pc:picChg chg="add del mod ord">
          <ac:chgData name="Pajasmaa, Juuso" userId="S::jupepaja@jyu.fi::8e681e34-1738-4fb3-86f9-d992c9ef0ef3" providerId="AD" clId="Web-{184887BB-4EDB-3CCC-07ED-3009D6917466}" dt="2023-06-16T15:57:14.995" v="476"/>
          <ac:picMkLst>
            <pc:docMk/>
            <pc:sldMk cId="504509624" sldId="350"/>
            <ac:picMk id="12" creationId="{5D3D7FA0-D1D6-AB74-4991-17DC6ED1DEE3}"/>
          </ac:picMkLst>
        </pc:picChg>
        <pc:picChg chg="add del mod ord">
          <ac:chgData name="Pajasmaa, Juuso" userId="S::jupepaja@jyu.fi::8e681e34-1738-4fb3-86f9-d992c9ef0ef3" providerId="AD" clId="Web-{184887BB-4EDB-3CCC-07ED-3009D6917466}" dt="2023-06-16T16:12:33.765" v="946"/>
          <ac:picMkLst>
            <pc:docMk/>
            <pc:sldMk cId="504509624" sldId="350"/>
            <ac:picMk id="17" creationId="{58FF8FD0-CD94-3ADB-3825-0D3BE7D8DED0}"/>
          </ac:picMkLst>
        </pc:picChg>
        <pc:picChg chg="add del mod ord">
          <ac:chgData name="Pajasmaa, Juuso" userId="S::jupepaja@jyu.fi::8e681e34-1738-4fb3-86f9-d992c9ef0ef3" providerId="AD" clId="Web-{184887BB-4EDB-3CCC-07ED-3009D6917466}" dt="2023-06-16T16:13:06.984" v="952"/>
          <ac:picMkLst>
            <pc:docMk/>
            <pc:sldMk cId="504509624" sldId="350"/>
            <ac:picMk id="20" creationId="{18475A94-8623-FA8B-6459-B243821845F5}"/>
          </ac:picMkLst>
        </pc:picChg>
        <pc:picChg chg="add del mod ord">
          <ac:chgData name="Pajasmaa, Juuso" userId="S::jupepaja@jyu.fi::8e681e34-1738-4fb3-86f9-d992c9ef0ef3" providerId="AD" clId="Web-{184887BB-4EDB-3CCC-07ED-3009D6917466}" dt="2023-06-16T16:13:29.953" v="955"/>
          <ac:picMkLst>
            <pc:docMk/>
            <pc:sldMk cId="504509624" sldId="350"/>
            <ac:picMk id="23" creationId="{2A64F08F-4A95-81B8-8446-F59D4B6C89BE}"/>
          </ac:picMkLst>
        </pc:picChg>
        <pc:picChg chg="add del mod ord">
          <ac:chgData name="Pajasmaa, Juuso" userId="S::jupepaja@jyu.fi::8e681e34-1738-4fb3-86f9-d992c9ef0ef3" providerId="AD" clId="Web-{184887BB-4EDB-3CCC-07ED-3009D6917466}" dt="2023-06-16T16:14:02.641" v="963"/>
          <ac:picMkLst>
            <pc:docMk/>
            <pc:sldMk cId="504509624" sldId="350"/>
            <ac:picMk id="24" creationId="{7FB03A26-D56E-A439-37C2-7295D5526F27}"/>
          </ac:picMkLst>
        </pc:picChg>
        <pc:picChg chg="add mod ord">
          <ac:chgData name="Pajasmaa, Juuso" userId="S::jupepaja@jyu.fi::8e681e34-1738-4fb3-86f9-d992c9ef0ef3" providerId="AD" clId="Web-{184887BB-4EDB-3CCC-07ED-3009D6917466}" dt="2023-06-16T16:14:49.814" v="969" actId="14100"/>
          <ac:picMkLst>
            <pc:docMk/>
            <pc:sldMk cId="504509624" sldId="350"/>
            <ac:picMk id="28" creationId="{6F8BCDC6-39EB-9CDE-26EB-24A2A19C01C9}"/>
          </ac:picMkLst>
        </pc:picChg>
        <pc:inkChg chg="add">
          <ac:chgData name="Pajasmaa, Juuso" userId="S::jupepaja@jyu.fi::8e681e34-1738-4fb3-86f9-d992c9ef0ef3" providerId="AD" clId="Web-{184887BB-4EDB-3CCC-07ED-3009D6917466}" dt="2023-06-16T16:15:12.533" v="970"/>
          <ac:inkMkLst>
            <pc:docMk/>
            <pc:sldMk cId="504509624" sldId="350"/>
            <ac:inkMk id="29" creationId="{D954EA83-536D-FCC9-8260-2BD6650F7C25}"/>
          </ac:inkMkLst>
        </pc:inkChg>
      </pc:sldChg>
      <pc:sldChg chg="addSp delSp modSp">
        <pc:chgData name="Pajasmaa, Juuso" userId="S::jupepaja@jyu.fi::8e681e34-1738-4fb3-86f9-d992c9ef0ef3" providerId="AD" clId="Web-{184887BB-4EDB-3CCC-07ED-3009D6917466}" dt="2023-06-16T15:29:01.825" v="95"/>
        <pc:sldMkLst>
          <pc:docMk/>
          <pc:sldMk cId="6147186" sldId="352"/>
        </pc:sldMkLst>
        <pc:spChg chg="del">
          <ac:chgData name="Pajasmaa, Juuso" userId="S::jupepaja@jyu.fi::8e681e34-1738-4fb3-86f9-d992c9ef0ef3" providerId="AD" clId="Web-{184887BB-4EDB-3CCC-07ED-3009D6917466}" dt="2023-06-16T15:28:58.325" v="94"/>
          <ac:spMkLst>
            <pc:docMk/>
            <pc:sldMk cId="6147186" sldId="352"/>
            <ac:spMk id="11" creationId="{620281B5-7187-7387-6AC1-32F065261EA8}"/>
          </ac:spMkLst>
        </pc:spChg>
        <pc:spChg chg="mod">
          <ac:chgData name="Pajasmaa, Juuso" userId="S::jupepaja@jyu.fi::8e681e34-1738-4fb3-86f9-d992c9ef0ef3" providerId="AD" clId="Web-{184887BB-4EDB-3CCC-07ED-3009D6917466}" dt="2023-06-16T15:29:01.825" v="95"/>
          <ac:spMkLst>
            <pc:docMk/>
            <pc:sldMk cId="6147186" sldId="352"/>
            <ac:spMk id="13" creationId="{BE38B9CA-B33F-FF46-8438-C072FF8E9CEF}"/>
          </ac:spMkLst>
        </pc:spChg>
        <pc:spChg chg="mod">
          <ac:chgData name="Pajasmaa, Juuso" userId="S::jupepaja@jyu.fi::8e681e34-1738-4fb3-86f9-d992c9ef0ef3" providerId="AD" clId="Web-{184887BB-4EDB-3CCC-07ED-3009D6917466}" dt="2023-06-16T15:29:01.825" v="95"/>
          <ac:spMkLst>
            <pc:docMk/>
            <pc:sldMk cId="6147186" sldId="352"/>
            <ac:spMk id="15" creationId="{62636148-68FE-EADD-EE6F-F9CE569A1EA6}"/>
          </ac:spMkLst>
        </pc:spChg>
        <pc:picChg chg="add mod ord">
          <ac:chgData name="Pajasmaa, Juuso" userId="S::jupepaja@jyu.fi::8e681e34-1738-4fb3-86f9-d992c9ef0ef3" providerId="AD" clId="Web-{184887BB-4EDB-3CCC-07ED-3009D6917466}" dt="2023-06-16T15:29:01.825" v="95"/>
          <ac:picMkLst>
            <pc:docMk/>
            <pc:sldMk cId="6147186" sldId="352"/>
            <ac:picMk id="2" creationId="{CF3CC1FA-5ED5-F75B-7603-B38EC80FB307}"/>
          </ac:picMkLst>
        </pc:picChg>
      </pc:sldChg>
      <pc:sldChg chg="addSp delSp modSp">
        <pc:chgData name="Pajasmaa, Juuso" userId="S::jupepaja@jyu.fi::8e681e34-1738-4fb3-86f9-d992c9ef0ef3" providerId="AD" clId="Web-{184887BB-4EDB-3CCC-07ED-3009D6917466}" dt="2023-06-16T16:18:48.161" v="983" actId="14100"/>
        <pc:sldMkLst>
          <pc:docMk/>
          <pc:sldMk cId="2668389837" sldId="353"/>
        </pc:sldMkLst>
        <pc:spChg chg="del mod">
          <ac:chgData name="Pajasmaa, Juuso" userId="S::jupepaja@jyu.fi::8e681e34-1738-4fb3-86f9-d992c9ef0ef3" providerId="AD" clId="Web-{184887BB-4EDB-3CCC-07ED-3009D6917466}" dt="2023-06-16T16:18:33.661" v="981"/>
          <ac:spMkLst>
            <pc:docMk/>
            <pc:sldMk cId="2668389837" sldId="353"/>
            <ac:spMk id="11" creationId="{620281B5-7187-7387-6AC1-32F065261EA8}"/>
          </ac:spMkLst>
        </pc:spChg>
        <pc:spChg chg="mod">
          <ac:chgData name="Pajasmaa, Juuso" userId="S::jupepaja@jyu.fi::8e681e34-1738-4fb3-86f9-d992c9ef0ef3" providerId="AD" clId="Web-{184887BB-4EDB-3CCC-07ED-3009D6917466}" dt="2023-06-16T16:18:39.083" v="982"/>
          <ac:spMkLst>
            <pc:docMk/>
            <pc:sldMk cId="2668389837" sldId="353"/>
            <ac:spMk id="13" creationId="{BE38B9CA-B33F-FF46-8438-C072FF8E9CEF}"/>
          </ac:spMkLst>
        </pc:spChg>
        <pc:spChg chg="mod">
          <ac:chgData name="Pajasmaa, Juuso" userId="S::jupepaja@jyu.fi::8e681e34-1738-4fb3-86f9-d992c9ef0ef3" providerId="AD" clId="Web-{184887BB-4EDB-3CCC-07ED-3009D6917466}" dt="2023-06-16T16:18:39.083" v="982"/>
          <ac:spMkLst>
            <pc:docMk/>
            <pc:sldMk cId="2668389837" sldId="353"/>
            <ac:spMk id="15" creationId="{62636148-68FE-EADD-EE6F-F9CE569A1EA6}"/>
          </ac:spMkLst>
        </pc:spChg>
        <pc:picChg chg="add mod ord">
          <ac:chgData name="Pajasmaa, Juuso" userId="S::jupepaja@jyu.fi::8e681e34-1738-4fb3-86f9-d992c9ef0ef3" providerId="AD" clId="Web-{184887BB-4EDB-3CCC-07ED-3009D6917466}" dt="2023-06-16T16:18:48.161" v="983" actId="14100"/>
          <ac:picMkLst>
            <pc:docMk/>
            <pc:sldMk cId="2668389837" sldId="353"/>
            <ac:picMk id="2" creationId="{29AF7ACB-EA36-3D5E-B542-C8950AD6A106}"/>
          </ac:picMkLst>
        </pc:picChg>
      </pc:sldChg>
      <pc:sldChg chg="addSp delSp modSp mod modClrScheme chgLayout modNotes">
        <pc:chgData name="Pajasmaa, Juuso" userId="S::jupepaja@jyu.fi::8e681e34-1738-4fb3-86f9-d992c9ef0ef3" providerId="AD" clId="Web-{184887BB-4EDB-3CCC-07ED-3009D6917466}" dt="2023-06-16T15:54:39.571" v="440"/>
        <pc:sldMkLst>
          <pc:docMk/>
          <pc:sldMk cId="253631106" sldId="354"/>
        </pc:sldMkLst>
        <pc:spChg chg="mod">
          <ac:chgData name="Pajasmaa, Juuso" userId="S::jupepaja@jyu.fi::8e681e34-1738-4fb3-86f9-d992c9ef0ef3" providerId="AD" clId="Web-{184887BB-4EDB-3CCC-07ED-3009D6917466}" dt="2023-06-16T15:51:16.221" v="434"/>
          <ac:spMkLst>
            <pc:docMk/>
            <pc:sldMk cId="253631106" sldId="354"/>
            <ac:spMk id="2" creationId="{08012BEE-CA00-A3F0-2DCC-2AF844D614BD}"/>
          </ac:spMkLst>
        </pc:spChg>
        <pc:spChg chg="mod">
          <ac:chgData name="Pajasmaa, Juuso" userId="S::jupepaja@jyu.fi::8e681e34-1738-4fb3-86f9-d992c9ef0ef3" providerId="AD" clId="Web-{184887BB-4EDB-3CCC-07ED-3009D6917466}" dt="2023-06-16T15:51:16.221" v="434"/>
          <ac:spMkLst>
            <pc:docMk/>
            <pc:sldMk cId="253631106" sldId="354"/>
            <ac:spMk id="3" creationId="{9B233927-FE47-B655-89DF-88C387328532}"/>
          </ac:spMkLst>
        </pc:spChg>
        <pc:spChg chg="mod">
          <ac:chgData name="Pajasmaa, Juuso" userId="S::jupepaja@jyu.fi::8e681e34-1738-4fb3-86f9-d992c9ef0ef3" providerId="AD" clId="Web-{184887BB-4EDB-3CCC-07ED-3009D6917466}" dt="2023-06-16T15:51:16.221" v="434"/>
          <ac:spMkLst>
            <pc:docMk/>
            <pc:sldMk cId="253631106" sldId="354"/>
            <ac:spMk id="4" creationId="{28F77E09-26D4-ABD4-C8EA-B3E715463BE1}"/>
          </ac:spMkLst>
        </pc:spChg>
        <pc:spChg chg="mod">
          <ac:chgData name="Pajasmaa, Juuso" userId="S::jupepaja@jyu.fi::8e681e34-1738-4fb3-86f9-d992c9ef0ef3" providerId="AD" clId="Web-{184887BB-4EDB-3CCC-07ED-3009D6917466}" dt="2023-06-16T15:51:16.221" v="434"/>
          <ac:spMkLst>
            <pc:docMk/>
            <pc:sldMk cId="253631106" sldId="354"/>
            <ac:spMk id="5" creationId="{D69EAE14-A692-682F-F2A7-DFE07EB1C70A}"/>
          </ac:spMkLst>
        </pc:spChg>
        <pc:spChg chg="mod">
          <ac:chgData name="Pajasmaa, Juuso" userId="S::jupepaja@jyu.fi::8e681e34-1738-4fb3-86f9-d992c9ef0ef3" providerId="AD" clId="Web-{184887BB-4EDB-3CCC-07ED-3009D6917466}" dt="2023-06-16T15:51:16.221" v="434"/>
          <ac:spMkLst>
            <pc:docMk/>
            <pc:sldMk cId="253631106" sldId="354"/>
            <ac:spMk id="6" creationId="{288C65F4-ACDC-66E7-4D5D-3E3A204021AE}"/>
          </ac:spMkLst>
        </pc:spChg>
        <pc:spChg chg="add del mod">
          <ac:chgData name="Pajasmaa, Juuso" userId="S::jupepaja@jyu.fi::8e681e34-1738-4fb3-86f9-d992c9ef0ef3" providerId="AD" clId="Web-{184887BB-4EDB-3CCC-07ED-3009D6917466}" dt="2023-06-16T15:51:20.643" v="435"/>
          <ac:spMkLst>
            <pc:docMk/>
            <pc:sldMk cId="253631106" sldId="354"/>
            <ac:spMk id="11" creationId="{DEC62E23-6DF7-AD50-1BA3-1330C73F5188}"/>
          </ac:spMkLst>
        </pc:spChg>
        <pc:spChg chg="add del mod">
          <ac:chgData name="Pajasmaa, Juuso" userId="S::jupepaja@jyu.fi::8e681e34-1738-4fb3-86f9-d992c9ef0ef3" providerId="AD" clId="Web-{184887BB-4EDB-3CCC-07ED-3009D6917466}" dt="2023-06-16T15:51:04.064" v="430"/>
          <ac:spMkLst>
            <pc:docMk/>
            <pc:sldMk cId="253631106" sldId="354"/>
            <ac:spMk id="12" creationId="{D5654C6F-C4CC-9F8A-E8DE-088C847C1EC2}"/>
          </ac:spMkLst>
        </pc:spChg>
        <pc:picChg chg="add mod ord">
          <ac:chgData name="Pajasmaa, Juuso" userId="S::jupepaja@jyu.fi::8e681e34-1738-4fb3-86f9-d992c9ef0ef3" providerId="AD" clId="Web-{184887BB-4EDB-3CCC-07ED-3009D6917466}" dt="2023-06-16T15:51:16.221" v="434"/>
          <ac:picMkLst>
            <pc:docMk/>
            <pc:sldMk cId="253631106" sldId="354"/>
            <ac:picMk id="7" creationId="{592C7840-1BDB-ACFC-83F6-133ADF39EAEE}"/>
          </ac:picMkLst>
        </pc:picChg>
        <pc:inkChg chg="add del">
          <ac:chgData name="Pajasmaa, Juuso" userId="S::jupepaja@jyu.fi::8e681e34-1738-4fb3-86f9-d992c9ef0ef3" providerId="AD" clId="Web-{184887BB-4EDB-3CCC-07ED-3009D6917466}" dt="2023-06-16T15:50:55.877" v="426"/>
          <ac:inkMkLst>
            <pc:docMk/>
            <pc:sldMk cId="253631106" sldId="354"/>
            <ac:inkMk id="8" creationId="{5DA32496-553F-2B27-AF52-395D012D0D34}"/>
          </ac:inkMkLst>
        </pc:inkChg>
        <pc:inkChg chg="add del">
          <ac:chgData name="Pajasmaa, Juuso" userId="S::jupepaja@jyu.fi::8e681e34-1738-4fb3-86f9-d992c9ef0ef3" providerId="AD" clId="Web-{184887BB-4EDB-3CCC-07ED-3009D6917466}" dt="2023-06-16T15:51:02.033" v="429"/>
          <ac:inkMkLst>
            <pc:docMk/>
            <pc:sldMk cId="253631106" sldId="354"/>
            <ac:inkMk id="9" creationId="{9EB06096-2564-BE44-3B4B-877F83954014}"/>
          </ac:inkMkLst>
        </pc:inkChg>
        <pc:inkChg chg="add del">
          <ac:chgData name="Pajasmaa, Juuso" userId="S::jupepaja@jyu.fi::8e681e34-1738-4fb3-86f9-d992c9ef0ef3" providerId="AD" clId="Web-{184887BB-4EDB-3CCC-07ED-3009D6917466}" dt="2023-06-16T15:51:09.658" v="432"/>
          <ac:inkMkLst>
            <pc:docMk/>
            <pc:sldMk cId="253631106" sldId="354"/>
            <ac:inkMk id="10" creationId="{F10C217D-8902-F9FA-13F3-E4DAB126A269}"/>
          </ac:inkMkLst>
        </pc:inkChg>
        <pc:inkChg chg="add del">
          <ac:chgData name="Pajasmaa, Juuso" userId="S::jupepaja@jyu.fi::8e681e34-1738-4fb3-86f9-d992c9ef0ef3" providerId="AD" clId="Web-{184887BB-4EDB-3CCC-07ED-3009D6917466}" dt="2023-06-16T15:53:17.363" v="437"/>
          <ac:inkMkLst>
            <pc:docMk/>
            <pc:sldMk cId="253631106" sldId="354"/>
            <ac:inkMk id="13" creationId="{E31A6CE1-5224-56EC-27C9-C5128C57C4DA}"/>
          </ac:inkMkLst>
        </pc:inkChg>
        <pc:inkChg chg="add del">
          <ac:chgData name="Pajasmaa, Juuso" userId="S::jupepaja@jyu.fi::8e681e34-1738-4fb3-86f9-d992c9ef0ef3" providerId="AD" clId="Web-{184887BB-4EDB-3CCC-07ED-3009D6917466}" dt="2023-06-16T15:54:36.165" v="439"/>
          <ac:inkMkLst>
            <pc:docMk/>
            <pc:sldMk cId="253631106" sldId="354"/>
            <ac:inkMk id="14" creationId="{85F24659-DF90-5B44-D890-78156796F9BA}"/>
          </ac:inkMkLst>
        </pc:inkChg>
        <pc:inkChg chg="add">
          <ac:chgData name="Pajasmaa, Juuso" userId="S::jupepaja@jyu.fi::8e681e34-1738-4fb3-86f9-d992c9ef0ef3" providerId="AD" clId="Web-{184887BB-4EDB-3CCC-07ED-3009D6917466}" dt="2023-06-16T15:54:39.571" v="440"/>
          <ac:inkMkLst>
            <pc:docMk/>
            <pc:sldMk cId="253631106" sldId="354"/>
            <ac:inkMk id="15" creationId="{766EB0E8-56B0-1C9C-E22D-DFEA5BA76263}"/>
          </ac:inkMkLst>
        </pc:inkChg>
      </pc:sldChg>
      <pc:sldChg chg="modSp">
        <pc:chgData name="Pajasmaa, Juuso" userId="S::jupepaja@jyu.fi::8e681e34-1738-4fb3-86f9-d992c9ef0ef3" providerId="AD" clId="Web-{184887BB-4EDB-3CCC-07ED-3009D6917466}" dt="2023-06-16T15:47:01.764" v="367" actId="20577"/>
        <pc:sldMkLst>
          <pc:docMk/>
          <pc:sldMk cId="3279383644" sldId="356"/>
        </pc:sldMkLst>
        <pc:spChg chg="mod">
          <ac:chgData name="Pajasmaa, Juuso" userId="S::jupepaja@jyu.fi::8e681e34-1738-4fb3-86f9-d992c9ef0ef3" providerId="AD" clId="Web-{184887BB-4EDB-3CCC-07ED-3009D6917466}" dt="2023-06-16T15:47:01.764" v="367" actId="20577"/>
          <ac:spMkLst>
            <pc:docMk/>
            <pc:sldMk cId="3279383644" sldId="356"/>
            <ac:spMk id="3" creationId="{3F25ADBE-D4E8-9BED-F58A-8506A34F13F1}"/>
          </ac:spMkLst>
        </pc:spChg>
      </pc:sldChg>
      <pc:sldChg chg="modSp">
        <pc:chgData name="Pajasmaa, Juuso" userId="S::jupepaja@jyu.fi::8e681e34-1738-4fb3-86f9-d992c9ef0ef3" providerId="AD" clId="Web-{184887BB-4EDB-3CCC-07ED-3009D6917466}" dt="2023-06-16T16:22:00.023" v="1058" actId="20577"/>
        <pc:sldMkLst>
          <pc:docMk/>
          <pc:sldMk cId="2448972159" sldId="357"/>
        </pc:sldMkLst>
        <pc:spChg chg="mod">
          <ac:chgData name="Pajasmaa, Juuso" userId="S::jupepaja@jyu.fi::8e681e34-1738-4fb3-86f9-d992c9ef0ef3" providerId="AD" clId="Web-{184887BB-4EDB-3CCC-07ED-3009D6917466}" dt="2023-06-16T16:22:00.023" v="1058" actId="20577"/>
          <ac:spMkLst>
            <pc:docMk/>
            <pc:sldMk cId="2448972159" sldId="357"/>
            <ac:spMk id="14" creationId="{C3DFD59F-C3C7-9831-8F15-73CFAED21259}"/>
          </ac:spMkLst>
        </pc:spChg>
      </pc:sldChg>
      <pc:sldChg chg="modSp">
        <pc:chgData name="Pajasmaa, Juuso" userId="S::jupepaja@jyu.fi::8e681e34-1738-4fb3-86f9-d992c9ef0ef3" providerId="AD" clId="Web-{184887BB-4EDB-3CCC-07ED-3009D6917466}" dt="2023-06-16T16:20:52.132" v="1024" actId="20577"/>
        <pc:sldMkLst>
          <pc:docMk/>
          <pc:sldMk cId="4154786821" sldId="358"/>
        </pc:sldMkLst>
        <pc:spChg chg="mod">
          <ac:chgData name="Pajasmaa, Juuso" userId="S::jupepaja@jyu.fi::8e681e34-1738-4fb3-86f9-d992c9ef0ef3" providerId="AD" clId="Web-{184887BB-4EDB-3CCC-07ED-3009D6917466}" dt="2023-06-16T16:18:32.223" v="980" actId="20577"/>
          <ac:spMkLst>
            <pc:docMk/>
            <pc:sldMk cId="4154786821" sldId="358"/>
            <ac:spMk id="2" creationId="{F60825B2-CCEB-8193-DC87-31C60D294950}"/>
          </ac:spMkLst>
        </pc:spChg>
        <pc:spChg chg="mod">
          <ac:chgData name="Pajasmaa, Juuso" userId="S::jupepaja@jyu.fi::8e681e34-1738-4fb3-86f9-d992c9ef0ef3" providerId="AD" clId="Web-{184887BB-4EDB-3CCC-07ED-3009D6917466}" dt="2023-06-16T16:20:52.132" v="1024" actId="20577"/>
          <ac:spMkLst>
            <pc:docMk/>
            <pc:sldMk cId="4154786821" sldId="358"/>
            <ac:spMk id="12" creationId="{33457F64-35FD-352F-7CF4-814DC6AA0017}"/>
          </ac:spMkLst>
        </pc:spChg>
      </pc:sldChg>
      <pc:sldChg chg="modNotes">
        <pc:chgData name="Pajasmaa, Juuso" userId="S::jupepaja@jyu.fi::8e681e34-1738-4fb3-86f9-d992c9ef0ef3" providerId="AD" clId="Web-{184887BB-4EDB-3CCC-07ED-3009D6917466}" dt="2023-06-16T16:24:24.448" v="1109"/>
        <pc:sldMkLst>
          <pc:docMk/>
          <pc:sldMk cId="642669611" sldId="359"/>
        </pc:sldMkLst>
      </pc:sldChg>
      <pc:sldChg chg="modSp modNotes">
        <pc:chgData name="Pajasmaa, Juuso" userId="S::jupepaja@jyu.fi::8e681e34-1738-4fb3-86f9-d992c9ef0ef3" providerId="AD" clId="Web-{184887BB-4EDB-3CCC-07ED-3009D6917466}" dt="2023-06-16T16:28:20.061" v="1231" actId="20577"/>
        <pc:sldMkLst>
          <pc:docMk/>
          <pc:sldMk cId="73172652" sldId="361"/>
        </pc:sldMkLst>
        <pc:spChg chg="mod">
          <ac:chgData name="Pajasmaa, Juuso" userId="S::jupepaja@jyu.fi::8e681e34-1738-4fb3-86f9-d992c9ef0ef3" providerId="AD" clId="Web-{184887BB-4EDB-3CCC-07ED-3009D6917466}" dt="2023-06-16T16:28:20.061" v="1231" actId="20577"/>
          <ac:spMkLst>
            <pc:docMk/>
            <pc:sldMk cId="73172652" sldId="361"/>
            <ac:spMk id="3" creationId="{4B4E578F-6623-743E-BF9A-5BCB39C7F207}"/>
          </ac:spMkLst>
        </pc:spChg>
      </pc:sldChg>
      <pc:sldChg chg="modSp modNotes">
        <pc:chgData name="Pajasmaa, Juuso" userId="S::jupepaja@jyu.fi::8e681e34-1738-4fb3-86f9-d992c9ef0ef3" providerId="AD" clId="Web-{184887BB-4EDB-3CCC-07ED-3009D6917466}" dt="2023-06-16T16:04:28.554" v="680"/>
        <pc:sldMkLst>
          <pc:docMk/>
          <pc:sldMk cId="3737454927" sldId="362"/>
        </pc:sldMkLst>
        <pc:spChg chg="mod">
          <ac:chgData name="Pajasmaa, Juuso" userId="S::jupepaja@jyu.fi::8e681e34-1738-4fb3-86f9-d992c9ef0ef3" providerId="AD" clId="Web-{184887BB-4EDB-3CCC-07ED-3009D6917466}" dt="2023-06-16T16:02:23.756" v="640" actId="20577"/>
          <ac:spMkLst>
            <pc:docMk/>
            <pc:sldMk cId="3737454927" sldId="362"/>
            <ac:spMk id="2" creationId="{1EF65989-3B91-F325-2BE7-42E81239982E}"/>
          </ac:spMkLst>
        </pc:spChg>
        <pc:spChg chg="mod">
          <ac:chgData name="Pajasmaa, Juuso" userId="S::jupepaja@jyu.fi::8e681e34-1738-4fb3-86f9-d992c9ef0ef3" providerId="AD" clId="Web-{184887BB-4EDB-3CCC-07ED-3009D6917466}" dt="2023-06-16T16:02:18.224" v="638" actId="20577"/>
          <ac:spMkLst>
            <pc:docMk/>
            <pc:sldMk cId="3737454927" sldId="362"/>
            <ac:spMk id="3" creationId="{D9A43FCA-2B22-3C0A-6A7E-0C6C2E286D45}"/>
          </ac:spMkLst>
        </pc:spChg>
      </pc:sldChg>
      <pc:sldChg chg="modNotes">
        <pc:chgData name="Pajasmaa, Juuso" userId="S::jupepaja@jyu.fi::8e681e34-1738-4fb3-86f9-d992c9ef0ef3" providerId="AD" clId="Web-{184887BB-4EDB-3CCC-07ED-3009D6917466}" dt="2023-06-16T16:24:55.792" v="1143"/>
        <pc:sldMkLst>
          <pc:docMk/>
          <pc:sldMk cId="2503784320" sldId="363"/>
        </pc:sldMkLst>
      </pc:sldChg>
    </pc:docChg>
  </pc:docChgLst>
  <pc:docChgLst>
    <pc:chgData name="Pajasmaa, Juuso" userId="S::jupepaja@jyu.fi::8e681e34-1738-4fb3-86f9-d992c9ef0ef3" providerId="AD" clId="Web-{22BAC333-F650-645C-61A0-DB477791ED15}"/>
    <pc:docChg chg="addSld delSld modSld">
      <pc:chgData name="Pajasmaa, Juuso" userId="S::jupepaja@jyu.fi::8e681e34-1738-4fb3-86f9-d992c9ef0ef3" providerId="AD" clId="Web-{22BAC333-F650-645C-61A0-DB477791ED15}" dt="2023-06-17T14:46:49.334" v="117" actId="20577"/>
      <pc:docMkLst>
        <pc:docMk/>
      </pc:docMkLst>
      <pc:sldChg chg="addSp delSp modSp mod setBg">
        <pc:chgData name="Pajasmaa, Juuso" userId="S::jupepaja@jyu.fi::8e681e34-1738-4fb3-86f9-d992c9ef0ef3" providerId="AD" clId="Web-{22BAC333-F650-645C-61A0-DB477791ED15}" dt="2023-06-17T14:35:38.221" v="55" actId="14100"/>
        <pc:sldMkLst>
          <pc:docMk/>
          <pc:sldMk cId="1703483260" sldId="329"/>
        </pc:sldMkLst>
        <pc:spChg chg="mod">
          <ac:chgData name="Pajasmaa, Juuso" userId="S::jupepaja@jyu.fi::8e681e34-1738-4fb3-86f9-d992c9ef0ef3" providerId="AD" clId="Web-{22BAC333-F650-645C-61A0-DB477791ED15}" dt="2023-06-17T14:29:17.702" v="39" actId="1076"/>
          <ac:spMkLst>
            <pc:docMk/>
            <pc:sldMk cId="1703483260" sldId="329"/>
            <ac:spMk id="3" creationId="{AF3CFE72-E1F2-E024-2CAE-D0F58C1B91D8}"/>
          </ac:spMkLst>
        </pc:spChg>
        <pc:spChg chg="mod">
          <ac:chgData name="Pajasmaa, Juuso" userId="S::jupepaja@jyu.fi::8e681e34-1738-4fb3-86f9-d992c9ef0ef3" providerId="AD" clId="Web-{22BAC333-F650-645C-61A0-DB477791ED15}" dt="2023-06-17T14:29:11.030" v="38" actId="1076"/>
          <ac:spMkLst>
            <pc:docMk/>
            <pc:sldMk cId="1703483260" sldId="329"/>
            <ac:spMk id="12" creationId="{66591750-33B3-1017-FA93-4B9844D7014C}"/>
          </ac:spMkLst>
        </pc:spChg>
        <pc:picChg chg="add mod">
          <ac:chgData name="Pajasmaa, Juuso" userId="S::jupepaja@jyu.fi::8e681e34-1738-4fb3-86f9-d992c9ef0ef3" providerId="AD" clId="Web-{22BAC333-F650-645C-61A0-DB477791ED15}" dt="2023-06-17T14:35:38.221" v="55" actId="14100"/>
          <ac:picMkLst>
            <pc:docMk/>
            <pc:sldMk cId="1703483260" sldId="329"/>
            <ac:picMk id="7" creationId="{236F9B67-FA80-E12E-42EB-3863F3A77E45}"/>
          </ac:picMkLst>
        </pc:picChg>
        <pc:picChg chg="del">
          <ac:chgData name="Pajasmaa, Juuso" userId="S::jupepaja@jyu.fi::8e681e34-1738-4fb3-86f9-d992c9ef0ef3" providerId="AD" clId="Web-{22BAC333-F650-645C-61A0-DB477791ED15}" dt="2023-06-17T14:27:35.425" v="15"/>
          <ac:picMkLst>
            <pc:docMk/>
            <pc:sldMk cId="1703483260" sldId="329"/>
            <ac:picMk id="7" creationId="{B4DD3D36-3E5F-ADAD-5987-5D21B18FA7C9}"/>
          </ac:picMkLst>
        </pc:picChg>
        <pc:picChg chg="del">
          <ac:chgData name="Pajasmaa, Juuso" userId="S::jupepaja@jyu.fi::8e681e34-1738-4fb3-86f9-d992c9ef0ef3" providerId="AD" clId="Web-{22BAC333-F650-645C-61A0-DB477791ED15}" dt="2023-06-17T14:27:36.847" v="16"/>
          <ac:picMkLst>
            <pc:docMk/>
            <pc:sldMk cId="1703483260" sldId="329"/>
            <ac:picMk id="8" creationId="{1EA94050-0AFE-B494-F874-B3E6340BC6B9}"/>
          </ac:picMkLst>
        </pc:picChg>
        <pc:picChg chg="add del mod">
          <ac:chgData name="Pajasmaa, Juuso" userId="S::jupepaja@jyu.fi::8e681e34-1738-4fb3-86f9-d992c9ef0ef3" providerId="AD" clId="Web-{22BAC333-F650-645C-61A0-DB477791ED15}" dt="2023-06-17T14:28:50.039" v="26"/>
          <ac:picMkLst>
            <pc:docMk/>
            <pc:sldMk cId="1703483260" sldId="329"/>
            <ac:picMk id="10" creationId="{FD94C3B6-6BE3-4E13-6017-8975D1490E14}"/>
          </ac:picMkLst>
        </pc:picChg>
        <pc:picChg chg="add del mod">
          <ac:chgData name="Pajasmaa, Juuso" userId="S::jupepaja@jyu.fi::8e681e34-1738-4fb3-86f9-d992c9ef0ef3" providerId="AD" clId="Web-{22BAC333-F650-645C-61A0-DB477791ED15}" dt="2023-06-17T14:29:55.693" v="40"/>
          <ac:picMkLst>
            <pc:docMk/>
            <pc:sldMk cId="1703483260" sldId="329"/>
            <ac:picMk id="11" creationId="{ABF37F5E-B442-B045-6B4F-013D5AA69A26}"/>
          </ac:picMkLst>
        </pc:picChg>
        <pc:picChg chg="add del mod">
          <ac:chgData name="Pajasmaa, Juuso" userId="S::jupepaja@jyu.fi::8e681e34-1738-4fb3-86f9-d992c9ef0ef3" providerId="AD" clId="Web-{22BAC333-F650-645C-61A0-DB477791ED15}" dt="2023-06-17T14:35:25.924" v="50"/>
          <ac:picMkLst>
            <pc:docMk/>
            <pc:sldMk cId="1703483260" sldId="329"/>
            <ac:picMk id="13" creationId="{A6D937B2-0426-6ECD-29E6-F0432F807A56}"/>
          </ac:picMkLst>
        </pc:picChg>
      </pc:sldChg>
      <pc:sldChg chg="addSp delSp modSp">
        <pc:chgData name="Pajasmaa, Juuso" userId="S::jupepaja@jyu.fi::8e681e34-1738-4fb3-86f9-d992c9ef0ef3" providerId="AD" clId="Web-{22BAC333-F650-645C-61A0-DB477791ED15}" dt="2023-06-17T14:46:49.334" v="117" actId="20577"/>
        <pc:sldMkLst>
          <pc:docMk/>
          <pc:sldMk cId="500320859" sldId="337"/>
        </pc:sldMkLst>
        <pc:spChg chg="mod">
          <ac:chgData name="Pajasmaa, Juuso" userId="S::jupepaja@jyu.fi::8e681e34-1738-4fb3-86f9-d992c9ef0ef3" providerId="AD" clId="Web-{22BAC333-F650-645C-61A0-DB477791ED15}" dt="2023-06-17T14:46:49.334" v="117" actId="20577"/>
          <ac:spMkLst>
            <pc:docMk/>
            <pc:sldMk cId="500320859" sldId="337"/>
            <ac:spMk id="3" creationId="{D7B882F3-B956-9CCE-B2EE-AFE58960AF2D}"/>
          </ac:spMkLst>
        </pc:spChg>
        <pc:picChg chg="add mod">
          <ac:chgData name="Pajasmaa, Juuso" userId="S::jupepaja@jyu.fi::8e681e34-1738-4fb3-86f9-d992c9ef0ef3" providerId="AD" clId="Web-{22BAC333-F650-645C-61A0-DB477791ED15}" dt="2023-06-17T14:46:35.333" v="113" actId="1076"/>
          <ac:picMkLst>
            <pc:docMk/>
            <pc:sldMk cId="500320859" sldId="337"/>
            <ac:picMk id="4" creationId="{D8B1AF21-C757-D545-3D15-19DE68604023}"/>
          </ac:picMkLst>
        </pc:picChg>
        <pc:picChg chg="del mod">
          <ac:chgData name="Pajasmaa, Juuso" userId="S::jupepaja@jyu.fi::8e681e34-1738-4fb3-86f9-d992c9ef0ef3" providerId="AD" clId="Web-{22BAC333-F650-645C-61A0-DB477791ED15}" dt="2023-06-17T14:45:11.530" v="90"/>
          <ac:picMkLst>
            <pc:docMk/>
            <pc:sldMk cId="500320859" sldId="337"/>
            <ac:picMk id="8" creationId="{7BA552A1-F6BB-4626-FB06-8E39AD20DE11}"/>
          </ac:picMkLst>
        </pc:picChg>
        <pc:picChg chg="mod">
          <ac:chgData name="Pajasmaa, Juuso" userId="S::jupepaja@jyu.fi::8e681e34-1738-4fb3-86f9-d992c9ef0ef3" providerId="AD" clId="Web-{22BAC333-F650-645C-61A0-DB477791ED15}" dt="2023-06-17T14:46:31.020" v="112" actId="1076"/>
          <ac:picMkLst>
            <pc:docMk/>
            <pc:sldMk cId="500320859" sldId="337"/>
            <ac:picMk id="9" creationId="{2C0122DF-C1AA-3176-7C50-F514FBEA3EF0}"/>
          </ac:picMkLst>
        </pc:picChg>
      </pc:sldChg>
      <pc:sldChg chg="addSp delSp modSp">
        <pc:chgData name="Pajasmaa, Juuso" userId="S::jupepaja@jyu.fi::8e681e34-1738-4fb3-86f9-d992c9ef0ef3" providerId="AD" clId="Web-{22BAC333-F650-645C-61A0-DB477791ED15}" dt="2023-06-17T14:43:19.944" v="88" actId="14100"/>
        <pc:sldMkLst>
          <pc:docMk/>
          <pc:sldMk cId="983799516" sldId="341"/>
        </pc:sldMkLst>
        <pc:spChg chg="mod">
          <ac:chgData name="Pajasmaa, Juuso" userId="S::jupepaja@jyu.fi::8e681e34-1738-4fb3-86f9-d992c9ef0ef3" providerId="AD" clId="Web-{22BAC333-F650-645C-61A0-DB477791ED15}" dt="2023-06-17T14:42:19.956" v="84" actId="1076"/>
          <ac:spMkLst>
            <pc:docMk/>
            <pc:sldMk cId="983799516" sldId="341"/>
            <ac:spMk id="3" creationId="{6AA5BD57-90E6-B9BD-4B68-6A539C5C43B6}"/>
          </ac:spMkLst>
        </pc:spChg>
        <pc:spChg chg="del">
          <ac:chgData name="Pajasmaa, Juuso" userId="S::jupepaja@jyu.fi::8e681e34-1738-4fb3-86f9-d992c9ef0ef3" providerId="AD" clId="Web-{22BAC333-F650-645C-61A0-DB477791ED15}" dt="2023-06-17T14:41:39.437" v="60"/>
          <ac:spMkLst>
            <pc:docMk/>
            <pc:sldMk cId="983799516" sldId="341"/>
            <ac:spMk id="14" creationId="{B8ED971D-413D-F0B5-9992-2381ED05B2EB}"/>
          </ac:spMkLst>
        </pc:spChg>
        <pc:picChg chg="del">
          <ac:chgData name="Pajasmaa, Juuso" userId="S::jupepaja@jyu.fi::8e681e34-1738-4fb3-86f9-d992c9ef0ef3" providerId="AD" clId="Web-{22BAC333-F650-645C-61A0-DB477791ED15}" dt="2023-06-17T14:41:37" v="59"/>
          <ac:picMkLst>
            <pc:docMk/>
            <pc:sldMk cId="983799516" sldId="341"/>
            <ac:picMk id="7" creationId="{F18EC5AF-9208-D5C1-9FF6-DDB9380C1EF3}"/>
          </ac:picMkLst>
        </pc:picChg>
        <pc:picChg chg="add del mod">
          <ac:chgData name="Pajasmaa, Juuso" userId="S::jupepaja@jyu.fi::8e681e34-1738-4fb3-86f9-d992c9ef0ef3" providerId="AD" clId="Web-{22BAC333-F650-645C-61A0-DB477791ED15}" dt="2023-06-17T14:42:53.911" v="85"/>
          <ac:picMkLst>
            <pc:docMk/>
            <pc:sldMk cId="983799516" sldId="341"/>
            <ac:picMk id="8" creationId="{02DA806D-4D3D-6D5B-862A-9EDC0CB50A55}"/>
          </ac:picMkLst>
        </pc:picChg>
        <pc:picChg chg="add mod">
          <ac:chgData name="Pajasmaa, Juuso" userId="S::jupepaja@jyu.fi::8e681e34-1738-4fb3-86f9-d992c9ef0ef3" providerId="AD" clId="Web-{22BAC333-F650-645C-61A0-DB477791ED15}" dt="2023-06-17T14:43:19.944" v="88" actId="14100"/>
          <ac:picMkLst>
            <pc:docMk/>
            <pc:sldMk cId="983799516" sldId="341"/>
            <ac:picMk id="9" creationId="{D18DE933-9F20-021E-FFF6-8910CC84A79F}"/>
          </ac:picMkLst>
        </pc:picChg>
        <pc:picChg chg="del">
          <ac:chgData name="Pajasmaa, Juuso" userId="S::jupepaja@jyu.fi::8e681e34-1738-4fb3-86f9-d992c9ef0ef3" providerId="AD" clId="Web-{22BAC333-F650-645C-61A0-DB477791ED15}" dt="2023-06-17T14:41:35.312" v="58"/>
          <ac:picMkLst>
            <pc:docMk/>
            <pc:sldMk cId="983799516" sldId="341"/>
            <ac:picMk id="13" creationId="{7B649CBE-8465-72FC-1A22-8FB615F172B0}"/>
          </ac:picMkLst>
        </pc:picChg>
      </pc:sldChg>
      <pc:sldChg chg="modNotes">
        <pc:chgData name="Pajasmaa, Juuso" userId="S::jupepaja@jyu.fi::8e681e34-1738-4fb3-86f9-d992c9ef0ef3" providerId="AD" clId="Web-{22BAC333-F650-645C-61A0-DB477791ED15}" dt="2023-06-17T14:35:00.047" v="49"/>
        <pc:sldMkLst>
          <pc:docMk/>
          <pc:sldMk cId="253631106" sldId="354"/>
        </pc:sldMkLst>
      </pc:sldChg>
      <pc:sldChg chg="addSp delSp modSp new del">
        <pc:chgData name="Pajasmaa, Juuso" userId="S::jupepaja@jyu.fi::8e681e34-1738-4fb3-86f9-d992c9ef0ef3" providerId="AD" clId="Web-{22BAC333-F650-645C-61A0-DB477791ED15}" dt="2023-06-17T14:36:04.661" v="57"/>
        <pc:sldMkLst>
          <pc:docMk/>
          <pc:sldMk cId="4112927363" sldId="365"/>
        </pc:sldMkLst>
        <pc:spChg chg="del mod">
          <ac:chgData name="Pajasmaa, Juuso" userId="S::jupepaja@jyu.fi::8e681e34-1738-4fb3-86f9-d992c9ef0ef3" providerId="AD" clId="Web-{22BAC333-F650-645C-61A0-DB477791ED15}" dt="2023-06-17T14:25:23.365" v="4"/>
          <ac:spMkLst>
            <pc:docMk/>
            <pc:sldMk cId="4112927363" sldId="365"/>
            <ac:spMk id="3" creationId="{4AF6759E-3D00-686B-BC83-0B566DC4B99B}"/>
          </ac:spMkLst>
        </pc:spChg>
        <pc:spChg chg="add mod">
          <ac:chgData name="Pajasmaa, Juuso" userId="S::jupepaja@jyu.fi::8e681e34-1738-4fb3-86f9-d992c9ef0ef3" providerId="AD" clId="Web-{22BAC333-F650-645C-61A0-DB477791ED15}" dt="2023-06-17T14:36:02.551" v="56"/>
          <ac:spMkLst>
            <pc:docMk/>
            <pc:sldMk cId="4112927363" sldId="365"/>
            <ac:spMk id="7" creationId="{4D84DDF9-7046-CA9C-5140-3A77EFDB30A2}"/>
          </ac:spMkLst>
        </pc:spChg>
        <pc:spChg chg="add del mod">
          <ac:chgData name="Pajasmaa, Juuso" userId="S::jupepaja@jyu.fi::8e681e34-1738-4fb3-86f9-d992c9ef0ef3" providerId="AD" clId="Web-{22BAC333-F650-645C-61A0-DB477791ED15}" dt="2023-06-17T14:27:18.533" v="11"/>
          <ac:spMkLst>
            <pc:docMk/>
            <pc:sldMk cId="4112927363" sldId="365"/>
            <ac:spMk id="9" creationId="{33213ADB-A704-3B9B-FB11-3298F49D17A5}"/>
          </ac:spMkLst>
        </pc:spChg>
        <pc:picChg chg="add del mod ord">
          <ac:chgData name="Pajasmaa, Juuso" userId="S::jupepaja@jyu.fi::8e681e34-1738-4fb3-86f9-d992c9ef0ef3" providerId="AD" clId="Web-{22BAC333-F650-645C-61A0-DB477791ED15}" dt="2023-06-17T14:27:12.970" v="10"/>
          <ac:picMkLst>
            <pc:docMk/>
            <pc:sldMk cId="4112927363" sldId="365"/>
            <ac:picMk id="7" creationId="{88B54FE0-EF55-0EDC-1541-A3B0DE23E07D}"/>
          </ac:picMkLst>
        </pc:picChg>
        <pc:picChg chg="add del mod ord">
          <ac:chgData name="Pajasmaa, Juuso" userId="S::jupepaja@jyu.fi::8e681e34-1738-4fb3-86f9-d992c9ef0ef3" providerId="AD" clId="Web-{22BAC333-F650-645C-61A0-DB477791ED15}" dt="2023-06-17T14:36:02.551" v="56"/>
          <ac:picMkLst>
            <pc:docMk/>
            <pc:sldMk cId="4112927363" sldId="365"/>
            <ac:picMk id="10" creationId="{58698474-C2AC-6823-A617-F8D8F4B9E5A8}"/>
          </ac:picMkLst>
        </pc:picChg>
      </pc:sldChg>
    </pc:docChg>
  </pc:docChgLst>
  <pc:docChgLst>
    <pc:chgData name="Pajasmaa, Juuso" userId="S::jupepaja@jyu.fi::8e681e34-1738-4fb3-86f9-d992c9ef0ef3" providerId="AD" clId="Web-{E53ADE62-576A-F69D-CAB9-230AB4F91110}"/>
    <pc:docChg chg="addSld delSld modSld">
      <pc:chgData name="Pajasmaa, Juuso" userId="S::jupepaja@jyu.fi::8e681e34-1738-4fb3-86f9-d992c9ef0ef3" providerId="AD" clId="Web-{E53ADE62-576A-F69D-CAB9-230AB4F91110}" dt="2023-06-18T17:37:26.805" v="409" actId="20577"/>
      <pc:docMkLst>
        <pc:docMk/>
      </pc:docMkLst>
      <pc:sldChg chg="addSp delSp modSp">
        <pc:chgData name="Pajasmaa, Juuso" userId="S::jupepaja@jyu.fi::8e681e34-1738-4fb3-86f9-d992c9ef0ef3" providerId="AD" clId="Web-{E53ADE62-576A-F69D-CAB9-230AB4F91110}" dt="2023-06-18T17:22:57.207" v="148"/>
        <pc:sldMkLst>
          <pc:docMk/>
          <pc:sldMk cId="2954146434" sldId="290"/>
        </pc:sldMkLst>
        <pc:picChg chg="add del mod">
          <ac:chgData name="Pajasmaa, Juuso" userId="S::jupepaja@jyu.fi::8e681e34-1738-4fb3-86f9-d992c9ef0ef3" providerId="AD" clId="Web-{E53ADE62-576A-F69D-CAB9-230AB4F91110}" dt="2023-06-18T17:22:57.207" v="148"/>
          <ac:picMkLst>
            <pc:docMk/>
            <pc:sldMk cId="2954146434" sldId="290"/>
            <ac:picMk id="9" creationId="{0A1A2F1D-C714-7D61-3241-4953C1BB55F7}"/>
          </ac:picMkLst>
        </pc:picChg>
      </pc:sldChg>
      <pc:sldChg chg="modSp">
        <pc:chgData name="Pajasmaa, Juuso" userId="S::jupepaja@jyu.fi::8e681e34-1738-4fb3-86f9-d992c9ef0ef3" providerId="AD" clId="Web-{E53ADE62-576A-F69D-CAB9-230AB4F91110}" dt="2023-06-18T17:04:42.115" v="32" actId="20577"/>
        <pc:sldMkLst>
          <pc:docMk/>
          <pc:sldMk cId="4167155854" sldId="327"/>
        </pc:sldMkLst>
        <pc:spChg chg="mod">
          <ac:chgData name="Pajasmaa, Juuso" userId="S::jupepaja@jyu.fi::8e681e34-1738-4fb3-86f9-d992c9ef0ef3" providerId="AD" clId="Web-{E53ADE62-576A-F69D-CAB9-230AB4F91110}" dt="2023-06-18T17:04:42.115" v="32" actId="20577"/>
          <ac:spMkLst>
            <pc:docMk/>
            <pc:sldMk cId="4167155854" sldId="327"/>
            <ac:spMk id="3" creationId="{F53AC75D-3C86-08AA-7947-469C4532F96C}"/>
          </ac:spMkLst>
        </pc:spChg>
      </pc:sldChg>
      <pc:sldChg chg="addSp delSp modSp">
        <pc:chgData name="Pajasmaa, Juuso" userId="S::jupepaja@jyu.fi::8e681e34-1738-4fb3-86f9-d992c9ef0ef3" providerId="AD" clId="Web-{E53ADE62-576A-F69D-CAB9-230AB4F91110}" dt="2023-06-18T17:06:28.716" v="46"/>
        <pc:sldMkLst>
          <pc:docMk/>
          <pc:sldMk cId="1094395660" sldId="328"/>
        </pc:sldMkLst>
        <pc:inkChg chg="add del mod">
          <ac:chgData name="Pajasmaa, Juuso" userId="S::jupepaja@jyu.fi::8e681e34-1738-4fb3-86f9-d992c9ef0ef3" providerId="AD" clId="Web-{E53ADE62-576A-F69D-CAB9-230AB4F91110}" dt="2023-06-18T17:06:18.091" v="45"/>
          <ac:inkMkLst>
            <pc:docMk/>
            <pc:sldMk cId="1094395660" sldId="328"/>
            <ac:inkMk id="8" creationId="{98FD0E75-F13C-48FA-11A6-B685F094E2E7}"/>
          </ac:inkMkLst>
        </pc:inkChg>
        <pc:inkChg chg="add del">
          <ac:chgData name="Pajasmaa, Juuso" userId="S::jupepaja@jyu.fi::8e681e34-1738-4fb3-86f9-d992c9ef0ef3" providerId="AD" clId="Web-{E53ADE62-576A-F69D-CAB9-230AB4F91110}" dt="2023-06-18T17:05:48.606" v="37"/>
          <ac:inkMkLst>
            <pc:docMk/>
            <pc:sldMk cId="1094395660" sldId="328"/>
            <ac:inkMk id="9" creationId="{2548809D-6D6D-24DE-B7C7-12751C2A069D}"/>
          </ac:inkMkLst>
        </pc:inkChg>
        <pc:inkChg chg="add del">
          <ac:chgData name="Pajasmaa, Juuso" userId="S::jupepaja@jyu.fi::8e681e34-1738-4fb3-86f9-d992c9ef0ef3" providerId="AD" clId="Web-{E53ADE62-576A-F69D-CAB9-230AB4F91110}" dt="2023-06-18T17:06:01.575" v="41"/>
          <ac:inkMkLst>
            <pc:docMk/>
            <pc:sldMk cId="1094395660" sldId="328"/>
            <ac:inkMk id="10" creationId="{5D92EE85-4043-C65A-8E0D-130D3855FAE6}"/>
          </ac:inkMkLst>
        </pc:inkChg>
        <pc:inkChg chg="add del">
          <ac:chgData name="Pajasmaa, Juuso" userId="S::jupepaja@jyu.fi::8e681e34-1738-4fb3-86f9-d992c9ef0ef3" providerId="AD" clId="Web-{E53ADE62-576A-F69D-CAB9-230AB4F91110}" dt="2023-06-18T17:05:59.231" v="40"/>
          <ac:inkMkLst>
            <pc:docMk/>
            <pc:sldMk cId="1094395660" sldId="328"/>
            <ac:inkMk id="11" creationId="{07F50177-F6F9-F898-75D6-C8B5258E9761}"/>
          </ac:inkMkLst>
        </pc:inkChg>
        <pc:inkChg chg="add del">
          <ac:chgData name="Pajasmaa, Juuso" userId="S::jupepaja@jyu.fi::8e681e34-1738-4fb3-86f9-d992c9ef0ef3" providerId="AD" clId="Web-{E53ADE62-576A-F69D-CAB9-230AB4F91110}" dt="2023-06-18T17:06:10.419" v="43"/>
          <ac:inkMkLst>
            <pc:docMk/>
            <pc:sldMk cId="1094395660" sldId="328"/>
            <ac:inkMk id="12" creationId="{E47277F1-5E6A-4E39-51D3-DEE78B0B9F9A}"/>
          </ac:inkMkLst>
        </pc:inkChg>
        <pc:inkChg chg="add">
          <ac:chgData name="Pajasmaa, Juuso" userId="S::jupepaja@jyu.fi::8e681e34-1738-4fb3-86f9-d992c9ef0ef3" providerId="AD" clId="Web-{E53ADE62-576A-F69D-CAB9-230AB4F91110}" dt="2023-06-18T17:06:28.716" v="46"/>
          <ac:inkMkLst>
            <pc:docMk/>
            <pc:sldMk cId="1094395660" sldId="328"/>
            <ac:inkMk id="13" creationId="{45F8DA47-3BD0-5245-7522-B2216416BC0D}"/>
          </ac:inkMkLst>
        </pc:inkChg>
      </pc:sldChg>
      <pc:sldChg chg="modSp">
        <pc:chgData name="Pajasmaa, Juuso" userId="S::jupepaja@jyu.fi::8e681e34-1738-4fb3-86f9-d992c9ef0ef3" providerId="AD" clId="Web-{E53ADE62-576A-F69D-CAB9-230AB4F91110}" dt="2023-06-18T17:14:58.165" v="115" actId="20577"/>
        <pc:sldMkLst>
          <pc:docMk/>
          <pc:sldMk cId="1703483260" sldId="329"/>
        </pc:sldMkLst>
        <pc:spChg chg="mod">
          <ac:chgData name="Pajasmaa, Juuso" userId="S::jupepaja@jyu.fi::8e681e34-1738-4fb3-86f9-d992c9ef0ef3" providerId="AD" clId="Web-{E53ADE62-576A-F69D-CAB9-230AB4F91110}" dt="2023-06-18T17:14:58.165" v="115" actId="20577"/>
          <ac:spMkLst>
            <pc:docMk/>
            <pc:sldMk cId="1703483260" sldId="329"/>
            <ac:spMk id="3" creationId="{AF3CFE72-E1F2-E024-2CAE-D0F58C1B91D8}"/>
          </ac:spMkLst>
        </pc:spChg>
      </pc:sldChg>
      <pc:sldChg chg="modSp">
        <pc:chgData name="Pajasmaa, Juuso" userId="S::jupepaja@jyu.fi::8e681e34-1738-4fb3-86f9-d992c9ef0ef3" providerId="AD" clId="Web-{E53ADE62-576A-F69D-CAB9-230AB4F91110}" dt="2023-06-18T17:30:07.436" v="231" actId="20577"/>
        <pc:sldMkLst>
          <pc:docMk/>
          <pc:sldMk cId="2036958962" sldId="330"/>
        </pc:sldMkLst>
        <pc:spChg chg="mod">
          <ac:chgData name="Pajasmaa, Juuso" userId="S::jupepaja@jyu.fi::8e681e34-1738-4fb3-86f9-d992c9ef0ef3" providerId="AD" clId="Web-{E53ADE62-576A-F69D-CAB9-230AB4F91110}" dt="2023-06-18T17:30:07.436" v="231" actId="20577"/>
          <ac:spMkLst>
            <pc:docMk/>
            <pc:sldMk cId="2036958962" sldId="330"/>
            <ac:spMk id="14" creationId="{436D80C7-0CE4-E598-9F75-8D47EF5DF560}"/>
          </ac:spMkLst>
        </pc:spChg>
        <pc:picChg chg="mod">
          <ac:chgData name="Pajasmaa, Juuso" userId="S::jupepaja@jyu.fi::8e681e34-1738-4fb3-86f9-d992c9ef0ef3" providerId="AD" clId="Web-{E53ADE62-576A-F69D-CAB9-230AB4F91110}" dt="2023-06-18T17:29:35.529" v="223" actId="14100"/>
          <ac:picMkLst>
            <pc:docMk/>
            <pc:sldMk cId="2036958962" sldId="330"/>
            <ac:picMk id="10" creationId="{E77BE117-C7A5-94E0-BF88-E17E347C8977}"/>
          </ac:picMkLst>
        </pc:picChg>
      </pc:sldChg>
      <pc:sldChg chg="modSp">
        <pc:chgData name="Pajasmaa, Juuso" userId="S::jupepaja@jyu.fi::8e681e34-1738-4fb3-86f9-d992c9ef0ef3" providerId="AD" clId="Web-{E53ADE62-576A-F69D-CAB9-230AB4F91110}" dt="2023-06-18T17:32:21.627" v="266" actId="20577"/>
        <pc:sldMkLst>
          <pc:docMk/>
          <pc:sldMk cId="3999004007" sldId="331"/>
        </pc:sldMkLst>
        <pc:spChg chg="mod">
          <ac:chgData name="Pajasmaa, Juuso" userId="S::jupepaja@jyu.fi::8e681e34-1738-4fb3-86f9-d992c9ef0ef3" providerId="AD" clId="Web-{E53ADE62-576A-F69D-CAB9-230AB4F91110}" dt="2023-06-18T17:32:21.627" v="266" actId="20577"/>
          <ac:spMkLst>
            <pc:docMk/>
            <pc:sldMk cId="3999004007" sldId="331"/>
            <ac:spMk id="3" creationId="{AA8F047A-662F-32B6-D2C5-866FFB362A2C}"/>
          </ac:spMkLst>
        </pc:spChg>
        <pc:picChg chg="mod">
          <ac:chgData name="Pajasmaa, Juuso" userId="S::jupepaja@jyu.fi::8e681e34-1738-4fb3-86f9-d992c9ef0ef3" providerId="AD" clId="Web-{E53ADE62-576A-F69D-CAB9-230AB4F91110}" dt="2023-06-18T17:31:37.860" v="246" actId="1076"/>
          <ac:picMkLst>
            <pc:docMk/>
            <pc:sldMk cId="3999004007" sldId="331"/>
            <ac:picMk id="8" creationId="{C2194678-83D4-FB02-2CBA-50875560E4AA}"/>
          </ac:picMkLst>
        </pc:picChg>
        <pc:picChg chg="mod">
          <ac:chgData name="Pajasmaa, Juuso" userId="S::jupepaja@jyu.fi::8e681e34-1738-4fb3-86f9-d992c9ef0ef3" providerId="AD" clId="Web-{E53ADE62-576A-F69D-CAB9-230AB4F91110}" dt="2023-06-18T17:31:39.173" v="247" actId="1076"/>
          <ac:picMkLst>
            <pc:docMk/>
            <pc:sldMk cId="3999004007" sldId="331"/>
            <ac:picMk id="10" creationId="{A5E43ED4-D400-D32F-B7CA-4CE57AE9E154}"/>
          </ac:picMkLst>
        </pc:picChg>
        <pc:picChg chg="mod">
          <ac:chgData name="Pajasmaa, Juuso" userId="S::jupepaja@jyu.fi::8e681e34-1738-4fb3-86f9-d992c9ef0ef3" providerId="AD" clId="Web-{E53ADE62-576A-F69D-CAB9-230AB4F91110}" dt="2023-06-18T17:31:40.626" v="248" actId="1076"/>
          <ac:picMkLst>
            <pc:docMk/>
            <pc:sldMk cId="3999004007" sldId="331"/>
            <ac:picMk id="12" creationId="{52416EE7-04BD-DE84-6619-D652E23ACEB8}"/>
          </ac:picMkLst>
        </pc:picChg>
        <pc:picChg chg="mod">
          <ac:chgData name="Pajasmaa, Juuso" userId="S::jupepaja@jyu.fi::8e681e34-1738-4fb3-86f9-d992c9ef0ef3" providerId="AD" clId="Web-{E53ADE62-576A-F69D-CAB9-230AB4F91110}" dt="2023-06-18T17:31:44.485" v="249" actId="1076"/>
          <ac:picMkLst>
            <pc:docMk/>
            <pc:sldMk cId="3999004007" sldId="331"/>
            <ac:picMk id="13" creationId="{B2369C23-68EE-5AB1-02C4-79A9DFE52B98}"/>
          </ac:picMkLst>
        </pc:picChg>
        <pc:picChg chg="mod">
          <ac:chgData name="Pajasmaa, Juuso" userId="S::jupepaja@jyu.fi::8e681e34-1738-4fb3-86f9-d992c9ef0ef3" providerId="AD" clId="Web-{E53ADE62-576A-F69D-CAB9-230AB4F91110}" dt="2023-06-18T17:31:35.454" v="245" actId="1076"/>
          <ac:picMkLst>
            <pc:docMk/>
            <pc:sldMk cId="3999004007" sldId="331"/>
            <ac:picMk id="14" creationId="{CA7F23EC-BBAE-9768-FDBC-FDDDBE34FE32}"/>
          </ac:picMkLst>
        </pc:picChg>
        <pc:picChg chg="mod">
          <ac:chgData name="Pajasmaa, Juuso" userId="S::jupepaja@jyu.fi::8e681e34-1738-4fb3-86f9-d992c9ef0ef3" providerId="AD" clId="Web-{E53ADE62-576A-F69D-CAB9-230AB4F91110}" dt="2023-06-18T17:31:46.032" v="250" actId="1076"/>
          <ac:picMkLst>
            <pc:docMk/>
            <pc:sldMk cId="3999004007" sldId="331"/>
            <ac:picMk id="15" creationId="{56179C45-5CDD-CC19-D193-24E7C4953D5C}"/>
          </ac:picMkLst>
        </pc:picChg>
      </pc:sldChg>
      <pc:sldChg chg="modSp">
        <pc:chgData name="Pajasmaa, Juuso" userId="S::jupepaja@jyu.fi::8e681e34-1738-4fb3-86f9-d992c9ef0ef3" providerId="AD" clId="Web-{E53ADE62-576A-F69D-CAB9-230AB4F91110}" dt="2023-06-18T17:14:02.805" v="99" actId="20577"/>
        <pc:sldMkLst>
          <pc:docMk/>
          <pc:sldMk cId="3752752492" sldId="333"/>
        </pc:sldMkLst>
        <pc:spChg chg="mod">
          <ac:chgData name="Pajasmaa, Juuso" userId="S::jupepaja@jyu.fi::8e681e34-1738-4fb3-86f9-d992c9ef0ef3" providerId="AD" clId="Web-{E53ADE62-576A-F69D-CAB9-230AB4F91110}" dt="2023-06-18T17:11:10.113" v="74" actId="20577"/>
          <ac:spMkLst>
            <pc:docMk/>
            <pc:sldMk cId="3752752492" sldId="333"/>
            <ac:spMk id="2" creationId="{3CB8D458-29FE-DC75-2CE7-1183762E4194}"/>
          </ac:spMkLst>
        </pc:spChg>
        <pc:spChg chg="mod">
          <ac:chgData name="Pajasmaa, Juuso" userId="S::jupepaja@jyu.fi::8e681e34-1738-4fb3-86f9-d992c9ef0ef3" providerId="AD" clId="Web-{E53ADE62-576A-F69D-CAB9-230AB4F91110}" dt="2023-06-18T17:14:02.805" v="99" actId="20577"/>
          <ac:spMkLst>
            <pc:docMk/>
            <pc:sldMk cId="3752752492" sldId="333"/>
            <ac:spMk id="3" creationId="{E11561A1-0229-9720-E0E3-3A0EC39BD37A}"/>
          </ac:spMkLst>
        </pc:spChg>
        <pc:picChg chg="mod">
          <ac:chgData name="Pajasmaa, Juuso" userId="S::jupepaja@jyu.fi::8e681e34-1738-4fb3-86f9-d992c9ef0ef3" providerId="AD" clId="Web-{E53ADE62-576A-F69D-CAB9-230AB4F91110}" dt="2023-06-18T17:11:30.067" v="80" actId="1076"/>
          <ac:picMkLst>
            <pc:docMk/>
            <pc:sldMk cId="3752752492" sldId="333"/>
            <ac:picMk id="4" creationId="{8522B3CF-134E-A878-9A56-7BE5F86644FE}"/>
          </ac:picMkLst>
        </pc:picChg>
      </pc:sldChg>
      <pc:sldChg chg="modSp">
        <pc:chgData name="Pajasmaa, Juuso" userId="S::jupepaja@jyu.fi::8e681e34-1738-4fb3-86f9-d992c9ef0ef3" providerId="AD" clId="Web-{E53ADE62-576A-F69D-CAB9-230AB4F91110}" dt="2023-06-18T17:35:28.803" v="310" actId="20577"/>
        <pc:sldMkLst>
          <pc:docMk/>
          <pc:sldMk cId="3398770267" sldId="336"/>
        </pc:sldMkLst>
        <pc:spChg chg="mod">
          <ac:chgData name="Pajasmaa, Juuso" userId="S::jupepaja@jyu.fi::8e681e34-1738-4fb3-86f9-d992c9ef0ef3" providerId="AD" clId="Web-{E53ADE62-576A-F69D-CAB9-230AB4F91110}" dt="2023-06-18T17:35:28.803" v="310" actId="20577"/>
          <ac:spMkLst>
            <pc:docMk/>
            <pc:sldMk cId="3398770267" sldId="336"/>
            <ac:spMk id="3" creationId="{40FB8E19-9D24-BFF3-5084-D51D8471C704}"/>
          </ac:spMkLst>
        </pc:spChg>
      </pc:sldChg>
      <pc:sldChg chg="modSp">
        <pc:chgData name="Pajasmaa, Juuso" userId="S::jupepaja@jyu.fi::8e681e34-1738-4fb3-86f9-d992c9ef0ef3" providerId="AD" clId="Web-{E53ADE62-576A-F69D-CAB9-230AB4F91110}" dt="2023-06-18T17:12:09.318" v="87" actId="20577"/>
        <pc:sldMkLst>
          <pc:docMk/>
          <pc:sldMk cId="2552120458" sldId="338"/>
        </pc:sldMkLst>
        <pc:spChg chg="mod">
          <ac:chgData name="Pajasmaa, Juuso" userId="S::jupepaja@jyu.fi::8e681e34-1738-4fb3-86f9-d992c9ef0ef3" providerId="AD" clId="Web-{E53ADE62-576A-F69D-CAB9-230AB4F91110}" dt="2023-06-18T17:12:09.318" v="87" actId="20577"/>
          <ac:spMkLst>
            <pc:docMk/>
            <pc:sldMk cId="2552120458" sldId="338"/>
            <ac:spMk id="3" creationId="{A42B5B7F-36FA-3349-708F-1902A5C5CA1C}"/>
          </ac:spMkLst>
        </pc:spChg>
      </pc:sldChg>
      <pc:sldChg chg="modSp">
        <pc:chgData name="Pajasmaa, Juuso" userId="S::jupepaja@jyu.fi::8e681e34-1738-4fb3-86f9-d992c9ef0ef3" providerId="AD" clId="Web-{E53ADE62-576A-F69D-CAB9-230AB4F91110}" dt="2023-06-18T17:28:16.855" v="198" actId="20577"/>
        <pc:sldMkLst>
          <pc:docMk/>
          <pc:sldMk cId="686154955" sldId="340"/>
        </pc:sldMkLst>
        <pc:spChg chg="mod">
          <ac:chgData name="Pajasmaa, Juuso" userId="S::jupepaja@jyu.fi::8e681e34-1738-4fb3-86f9-d992c9ef0ef3" providerId="AD" clId="Web-{E53ADE62-576A-F69D-CAB9-230AB4F91110}" dt="2023-06-18T17:28:16.855" v="198" actId="20577"/>
          <ac:spMkLst>
            <pc:docMk/>
            <pc:sldMk cId="686154955" sldId="340"/>
            <ac:spMk id="18" creationId="{285ABF86-4A08-0BED-B7A9-006CBC09975F}"/>
          </ac:spMkLst>
        </pc:spChg>
      </pc:sldChg>
      <pc:sldChg chg="modSp">
        <pc:chgData name="Pajasmaa, Juuso" userId="S::jupepaja@jyu.fi::8e681e34-1738-4fb3-86f9-d992c9ef0ef3" providerId="AD" clId="Web-{E53ADE62-576A-F69D-CAB9-230AB4F91110}" dt="2023-06-18T17:30:48.734" v="235" actId="20577"/>
        <pc:sldMkLst>
          <pc:docMk/>
          <pc:sldMk cId="983799516" sldId="341"/>
        </pc:sldMkLst>
        <pc:spChg chg="mod">
          <ac:chgData name="Pajasmaa, Juuso" userId="S::jupepaja@jyu.fi::8e681e34-1738-4fb3-86f9-d992c9ef0ef3" providerId="AD" clId="Web-{E53ADE62-576A-F69D-CAB9-230AB4F91110}" dt="2023-06-18T17:30:48.734" v="235" actId="20577"/>
          <ac:spMkLst>
            <pc:docMk/>
            <pc:sldMk cId="983799516" sldId="341"/>
            <ac:spMk id="3" creationId="{6AA5BD57-90E6-B9BD-4B68-6A539C5C43B6}"/>
          </ac:spMkLst>
        </pc:spChg>
      </pc:sldChg>
      <pc:sldChg chg="modSp">
        <pc:chgData name="Pajasmaa, Juuso" userId="S::jupepaja@jyu.fi::8e681e34-1738-4fb3-86f9-d992c9ef0ef3" providerId="AD" clId="Web-{E53ADE62-576A-F69D-CAB9-230AB4F91110}" dt="2023-06-18T17:13:32.882" v="93" actId="20577"/>
        <pc:sldMkLst>
          <pc:docMk/>
          <pc:sldMk cId="2944311223" sldId="343"/>
        </pc:sldMkLst>
        <pc:spChg chg="mod">
          <ac:chgData name="Pajasmaa, Juuso" userId="S::jupepaja@jyu.fi::8e681e34-1738-4fb3-86f9-d992c9ef0ef3" providerId="AD" clId="Web-{E53ADE62-576A-F69D-CAB9-230AB4F91110}" dt="2023-06-18T17:13:32.882" v="93" actId="20577"/>
          <ac:spMkLst>
            <pc:docMk/>
            <pc:sldMk cId="2944311223" sldId="343"/>
            <ac:spMk id="11" creationId="{B00BC4B1-3D03-D6BA-0B65-26E046899BD8}"/>
          </ac:spMkLst>
        </pc:spChg>
      </pc:sldChg>
      <pc:sldChg chg="modSp">
        <pc:chgData name="Pajasmaa, Juuso" userId="S::jupepaja@jyu.fi::8e681e34-1738-4fb3-86f9-d992c9ef0ef3" providerId="AD" clId="Web-{E53ADE62-576A-F69D-CAB9-230AB4F91110}" dt="2023-06-18T17:27:26.542" v="179" actId="20577"/>
        <pc:sldMkLst>
          <pc:docMk/>
          <pc:sldMk cId="2861498434" sldId="348"/>
        </pc:sldMkLst>
        <pc:spChg chg="mod">
          <ac:chgData name="Pajasmaa, Juuso" userId="S::jupepaja@jyu.fi::8e681e34-1738-4fb3-86f9-d992c9ef0ef3" providerId="AD" clId="Web-{E53ADE62-576A-F69D-CAB9-230AB4F91110}" dt="2023-06-18T17:27:26.542" v="179" actId="20577"/>
          <ac:spMkLst>
            <pc:docMk/>
            <pc:sldMk cId="2861498434" sldId="348"/>
            <ac:spMk id="3" creationId="{0C82A586-81DC-BD70-649A-AF63415E9EB8}"/>
          </ac:spMkLst>
        </pc:spChg>
        <pc:spChg chg="mod">
          <ac:chgData name="Pajasmaa, Juuso" userId="S::jupepaja@jyu.fi::8e681e34-1738-4fb3-86f9-d992c9ef0ef3" providerId="AD" clId="Web-{E53ADE62-576A-F69D-CAB9-230AB4F91110}" dt="2023-06-18T17:27:19.120" v="177" actId="1076"/>
          <ac:spMkLst>
            <pc:docMk/>
            <pc:sldMk cId="2861498434" sldId="348"/>
            <ac:spMk id="9" creationId="{F39EBE6C-4D7D-6B60-4AD8-E1B6041C578A}"/>
          </ac:spMkLst>
        </pc:spChg>
      </pc:sldChg>
      <pc:sldChg chg="addSp delSp modSp add del">
        <pc:chgData name="Pajasmaa, Juuso" userId="S::jupepaja@jyu.fi::8e681e34-1738-4fb3-86f9-d992c9ef0ef3" providerId="AD" clId="Web-{E53ADE62-576A-F69D-CAB9-230AB4F91110}" dt="2023-06-18T17:26:56.244" v="176"/>
        <pc:sldMkLst>
          <pc:docMk/>
          <pc:sldMk cId="6147186" sldId="352"/>
        </pc:sldMkLst>
        <pc:spChg chg="add del mod">
          <ac:chgData name="Pajasmaa, Juuso" userId="S::jupepaja@jyu.fi::8e681e34-1738-4fb3-86f9-d992c9ef0ef3" providerId="AD" clId="Web-{E53ADE62-576A-F69D-CAB9-230AB4F91110}" dt="2023-06-18T17:19:02.593" v="120"/>
          <ac:spMkLst>
            <pc:docMk/>
            <pc:sldMk cId="6147186" sldId="352"/>
            <ac:spMk id="7" creationId="{D1F1FDC5-26EF-B080-4033-1A14389B742F}"/>
          </ac:spMkLst>
        </pc:spChg>
        <pc:spChg chg="add del mod">
          <ac:chgData name="Pajasmaa, Juuso" userId="S::jupepaja@jyu.fi::8e681e34-1738-4fb3-86f9-d992c9ef0ef3" providerId="AD" clId="Web-{E53ADE62-576A-F69D-CAB9-230AB4F91110}" dt="2023-06-18T17:19:54.235" v="127"/>
          <ac:spMkLst>
            <pc:docMk/>
            <pc:sldMk cId="6147186" sldId="352"/>
            <ac:spMk id="11" creationId="{1DF14CCE-EBB6-9A94-A74C-F229134CC14B}"/>
          </ac:spMkLst>
        </pc:spChg>
        <pc:spChg chg="add del mod">
          <ac:chgData name="Pajasmaa, Juuso" userId="S::jupepaja@jyu.fi::8e681e34-1738-4fb3-86f9-d992c9ef0ef3" providerId="AD" clId="Web-{E53ADE62-576A-F69D-CAB9-230AB4F91110}" dt="2023-06-18T17:21:30.018" v="140"/>
          <ac:spMkLst>
            <pc:docMk/>
            <pc:sldMk cId="6147186" sldId="352"/>
            <ac:spMk id="16" creationId="{E52F7C1B-371C-D909-200A-0EC695362E40}"/>
          </ac:spMkLst>
        </pc:spChg>
        <pc:spChg chg="add del mod">
          <ac:chgData name="Pajasmaa, Juuso" userId="S::jupepaja@jyu.fi::8e681e34-1738-4fb3-86f9-d992c9ef0ef3" providerId="AD" clId="Web-{E53ADE62-576A-F69D-CAB9-230AB4F91110}" dt="2023-06-18T17:25:38.305" v="153"/>
          <ac:spMkLst>
            <pc:docMk/>
            <pc:sldMk cId="6147186" sldId="352"/>
            <ac:spMk id="18" creationId="{BB719213-2BA0-1360-990D-860045A26D58}"/>
          </ac:spMkLst>
        </pc:spChg>
        <pc:spChg chg="add del mod">
          <ac:chgData name="Pajasmaa, Juuso" userId="S::jupepaja@jyu.fi::8e681e34-1738-4fb3-86f9-d992c9ef0ef3" providerId="AD" clId="Web-{E53ADE62-576A-F69D-CAB9-230AB4F91110}" dt="2023-06-18T17:26:40.009" v="174"/>
          <ac:spMkLst>
            <pc:docMk/>
            <pc:sldMk cId="6147186" sldId="352"/>
            <ac:spMk id="21" creationId="{0858BA02-FBE3-E50A-A14F-C5F55582B215}"/>
          </ac:spMkLst>
        </pc:spChg>
        <pc:picChg chg="add del mod">
          <ac:chgData name="Pajasmaa, Juuso" userId="S::jupepaja@jyu.fi::8e681e34-1738-4fb3-86f9-d992c9ef0ef3" providerId="AD" clId="Web-{E53ADE62-576A-F69D-CAB9-230AB4F91110}" dt="2023-06-18T17:19:30" v="126"/>
          <ac:picMkLst>
            <pc:docMk/>
            <pc:sldMk cId="6147186" sldId="352"/>
            <ac:picMk id="2" creationId="{CF3CC1FA-5ED5-F75B-7603-B38EC80FB307}"/>
          </ac:picMkLst>
        </pc:picChg>
        <pc:picChg chg="add del mod ord">
          <ac:chgData name="Pajasmaa, Juuso" userId="S::jupepaja@jyu.fi::8e681e34-1738-4fb3-86f9-d992c9ef0ef3" providerId="AD" clId="Web-{E53ADE62-576A-F69D-CAB9-230AB4F91110}" dt="2023-06-18T17:19:00.015" v="119"/>
          <ac:picMkLst>
            <pc:docMk/>
            <pc:sldMk cId="6147186" sldId="352"/>
            <ac:picMk id="8" creationId="{74CFA835-3E41-D1CD-C448-90F7941F537E}"/>
          </ac:picMkLst>
        </pc:picChg>
        <pc:picChg chg="add del mod">
          <ac:chgData name="Pajasmaa, Juuso" userId="S::jupepaja@jyu.fi::8e681e34-1738-4fb3-86f9-d992c9ef0ef3" providerId="AD" clId="Web-{E53ADE62-576A-F69D-CAB9-230AB4F91110}" dt="2023-06-18T17:19:58.485" v="129"/>
          <ac:picMkLst>
            <pc:docMk/>
            <pc:sldMk cId="6147186" sldId="352"/>
            <ac:picMk id="9" creationId="{789AADDC-D866-36DF-2F49-722E2F15B763}"/>
          </ac:picMkLst>
        </pc:picChg>
        <pc:picChg chg="add del mod ord">
          <ac:chgData name="Pajasmaa, Juuso" userId="S::jupepaja@jyu.fi::8e681e34-1738-4fb3-86f9-d992c9ef0ef3" providerId="AD" clId="Web-{E53ADE62-576A-F69D-CAB9-230AB4F91110}" dt="2023-06-18T17:21:16.377" v="139"/>
          <ac:picMkLst>
            <pc:docMk/>
            <pc:sldMk cId="6147186" sldId="352"/>
            <ac:picMk id="12" creationId="{5E97961A-FDDD-4A09-3914-1BB479387532}"/>
          </ac:picMkLst>
        </pc:picChg>
        <pc:picChg chg="add del mod ord">
          <ac:chgData name="Pajasmaa, Juuso" userId="S::jupepaja@jyu.fi::8e681e34-1738-4fb3-86f9-d992c9ef0ef3" providerId="AD" clId="Web-{E53ADE62-576A-F69D-CAB9-230AB4F91110}" dt="2023-06-18T17:26:06.946" v="160"/>
          <ac:picMkLst>
            <pc:docMk/>
            <pc:sldMk cId="6147186" sldId="352"/>
            <ac:picMk id="17" creationId="{A1A41DCA-8D54-9F5B-1CB6-45BF989A7D63}"/>
          </ac:picMkLst>
        </pc:picChg>
        <pc:picChg chg="add del mod">
          <ac:chgData name="Pajasmaa, Juuso" userId="S::jupepaja@jyu.fi::8e681e34-1738-4fb3-86f9-d992c9ef0ef3" providerId="AD" clId="Web-{E53ADE62-576A-F69D-CAB9-230AB4F91110}" dt="2023-06-18T17:26:56.244" v="176"/>
          <ac:picMkLst>
            <pc:docMk/>
            <pc:sldMk cId="6147186" sldId="352"/>
            <ac:picMk id="19" creationId="{D2A7C708-BB1A-CF88-7809-00AAFD03AF74}"/>
          </ac:picMkLst>
        </pc:picChg>
        <pc:picChg chg="add mod ord">
          <ac:chgData name="Pajasmaa, Juuso" userId="S::jupepaja@jyu.fi::8e681e34-1738-4fb3-86f9-d992c9ef0ef3" providerId="AD" clId="Web-{E53ADE62-576A-F69D-CAB9-230AB4F91110}" dt="2023-06-18T17:26:40.009" v="174"/>
          <ac:picMkLst>
            <pc:docMk/>
            <pc:sldMk cId="6147186" sldId="352"/>
            <ac:picMk id="22" creationId="{79B8D47C-76D7-49E3-EC8C-31EC9CB96C93}"/>
          </ac:picMkLst>
        </pc:picChg>
      </pc:sldChg>
      <pc:sldChg chg="modSp">
        <pc:chgData name="Pajasmaa, Juuso" userId="S::jupepaja@jyu.fi::8e681e34-1738-4fb3-86f9-d992c9ef0ef3" providerId="AD" clId="Web-{E53ADE62-576A-F69D-CAB9-230AB4F91110}" dt="2023-06-18T17:07:12.702" v="51" actId="20577"/>
        <pc:sldMkLst>
          <pc:docMk/>
          <pc:sldMk cId="253631106" sldId="354"/>
        </pc:sldMkLst>
        <pc:spChg chg="mod">
          <ac:chgData name="Pajasmaa, Juuso" userId="S::jupepaja@jyu.fi::8e681e34-1738-4fb3-86f9-d992c9ef0ef3" providerId="AD" clId="Web-{E53ADE62-576A-F69D-CAB9-230AB4F91110}" dt="2023-06-18T17:07:12.702" v="51" actId="20577"/>
          <ac:spMkLst>
            <pc:docMk/>
            <pc:sldMk cId="253631106" sldId="354"/>
            <ac:spMk id="3" creationId="{9B233927-FE47-B655-89DF-88C387328532}"/>
          </ac:spMkLst>
        </pc:spChg>
      </pc:sldChg>
      <pc:sldChg chg="modSp">
        <pc:chgData name="Pajasmaa, Juuso" userId="S::jupepaja@jyu.fi::8e681e34-1738-4fb3-86f9-d992c9ef0ef3" providerId="AD" clId="Web-{E53ADE62-576A-F69D-CAB9-230AB4F91110}" dt="2023-06-18T17:09:34.314" v="67" actId="20577"/>
        <pc:sldMkLst>
          <pc:docMk/>
          <pc:sldMk cId="3279383644" sldId="356"/>
        </pc:sldMkLst>
        <pc:spChg chg="mod">
          <ac:chgData name="Pajasmaa, Juuso" userId="S::jupepaja@jyu.fi::8e681e34-1738-4fb3-86f9-d992c9ef0ef3" providerId="AD" clId="Web-{E53ADE62-576A-F69D-CAB9-230AB4F91110}" dt="2023-06-18T17:09:34.314" v="67" actId="20577"/>
          <ac:spMkLst>
            <pc:docMk/>
            <pc:sldMk cId="3279383644" sldId="356"/>
            <ac:spMk id="3" creationId="{3F25ADBE-D4E8-9BED-F58A-8506A34F13F1}"/>
          </ac:spMkLst>
        </pc:spChg>
      </pc:sldChg>
      <pc:sldChg chg="modSp">
        <pc:chgData name="Pajasmaa, Juuso" userId="S::jupepaja@jyu.fi::8e681e34-1738-4fb3-86f9-d992c9ef0ef3" providerId="AD" clId="Web-{E53ADE62-576A-F69D-CAB9-230AB4F91110}" dt="2023-06-18T17:31:26.141" v="244" actId="14100"/>
        <pc:sldMkLst>
          <pc:docMk/>
          <pc:sldMk cId="4154786821" sldId="358"/>
        </pc:sldMkLst>
        <pc:spChg chg="mod">
          <ac:chgData name="Pajasmaa, Juuso" userId="S::jupepaja@jyu.fi::8e681e34-1738-4fb3-86f9-d992c9ef0ef3" providerId="AD" clId="Web-{E53ADE62-576A-F69D-CAB9-230AB4F91110}" dt="2023-06-18T17:31:26.141" v="244" actId="14100"/>
          <ac:spMkLst>
            <pc:docMk/>
            <pc:sldMk cId="4154786821" sldId="358"/>
            <ac:spMk id="12" creationId="{33457F64-35FD-352F-7CF4-814DC6AA0017}"/>
          </ac:spMkLst>
        </pc:spChg>
      </pc:sldChg>
      <pc:sldChg chg="modSp">
        <pc:chgData name="Pajasmaa, Juuso" userId="S::jupepaja@jyu.fi::8e681e34-1738-4fb3-86f9-d992c9ef0ef3" providerId="AD" clId="Web-{E53ADE62-576A-F69D-CAB9-230AB4F91110}" dt="2023-06-18T17:37:26.805" v="409" actId="20577"/>
        <pc:sldMkLst>
          <pc:docMk/>
          <pc:sldMk cId="73172652" sldId="361"/>
        </pc:sldMkLst>
        <pc:spChg chg="mod">
          <ac:chgData name="Pajasmaa, Juuso" userId="S::jupepaja@jyu.fi::8e681e34-1738-4fb3-86f9-d992c9ef0ef3" providerId="AD" clId="Web-{E53ADE62-576A-F69D-CAB9-230AB4F91110}" dt="2023-06-18T17:37:26.805" v="409" actId="20577"/>
          <ac:spMkLst>
            <pc:docMk/>
            <pc:sldMk cId="73172652" sldId="361"/>
            <ac:spMk id="3" creationId="{4B4E578F-6623-743E-BF9A-5BCB39C7F207}"/>
          </ac:spMkLst>
        </pc:spChg>
      </pc:sldChg>
      <pc:sldChg chg="addSp delSp">
        <pc:chgData name="Pajasmaa, Juuso" userId="S::jupepaja@jyu.fi::8e681e34-1738-4fb3-86f9-d992c9ef0ef3" providerId="AD" clId="Web-{E53ADE62-576A-F69D-CAB9-230AB4F91110}" dt="2023-06-18T17:33:24.847" v="272"/>
        <pc:sldMkLst>
          <pc:docMk/>
          <pc:sldMk cId="2503784320" sldId="363"/>
        </pc:sldMkLst>
        <pc:inkChg chg="add">
          <ac:chgData name="Pajasmaa, Juuso" userId="S::jupepaja@jyu.fi::8e681e34-1738-4fb3-86f9-d992c9ef0ef3" providerId="AD" clId="Web-{E53ADE62-576A-F69D-CAB9-230AB4F91110}" dt="2023-06-18T17:33:09.440" v="268"/>
          <ac:inkMkLst>
            <pc:docMk/>
            <pc:sldMk cId="2503784320" sldId="363"/>
            <ac:inkMk id="4" creationId="{5BBA226C-40B0-5607-5DAD-D5E4064C0FFD}"/>
          </ac:inkMkLst>
        </pc:inkChg>
        <pc:inkChg chg="add">
          <ac:chgData name="Pajasmaa, Juuso" userId="S::jupepaja@jyu.fi::8e681e34-1738-4fb3-86f9-d992c9ef0ef3" providerId="AD" clId="Web-{E53ADE62-576A-F69D-CAB9-230AB4F91110}" dt="2023-06-18T17:33:13.565" v="269"/>
          <ac:inkMkLst>
            <pc:docMk/>
            <pc:sldMk cId="2503784320" sldId="363"/>
            <ac:inkMk id="9" creationId="{DAE78985-0C8F-27E9-99DB-FFA0D1737690}"/>
          </ac:inkMkLst>
        </pc:inkChg>
        <pc:inkChg chg="del">
          <ac:chgData name="Pajasmaa, Juuso" userId="S::jupepaja@jyu.fi::8e681e34-1738-4fb3-86f9-d992c9ef0ef3" providerId="AD" clId="Web-{E53ADE62-576A-F69D-CAB9-230AB4F91110}" dt="2023-06-18T17:33:19.050" v="271"/>
          <ac:inkMkLst>
            <pc:docMk/>
            <pc:sldMk cId="2503784320" sldId="363"/>
            <ac:inkMk id="10" creationId="{434BE9BE-6A0A-8739-5425-9A1D1DE5547D}"/>
          </ac:inkMkLst>
        </pc:inkChg>
        <pc:inkChg chg="del">
          <ac:chgData name="Pajasmaa, Juuso" userId="S::jupepaja@jyu.fi::8e681e34-1738-4fb3-86f9-d992c9ef0ef3" providerId="AD" clId="Web-{E53ADE62-576A-F69D-CAB9-230AB4F91110}" dt="2023-06-18T17:33:17.800" v="270"/>
          <ac:inkMkLst>
            <pc:docMk/>
            <pc:sldMk cId="2503784320" sldId="363"/>
            <ac:inkMk id="11" creationId="{5DF46913-E78A-7B16-BC1E-BF3CEF752A5C}"/>
          </ac:inkMkLst>
        </pc:inkChg>
        <pc:inkChg chg="del">
          <ac:chgData name="Pajasmaa, Juuso" userId="S::jupepaja@jyu.fi::8e681e34-1738-4fb3-86f9-d992c9ef0ef3" providerId="AD" clId="Web-{E53ADE62-576A-F69D-CAB9-230AB4F91110}" dt="2023-06-18T17:32:58.768" v="267"/>
          <ac:inkMkLst>
            <pc:docMk/>
            <pc:sldMk cId="2503784320" sldId="363"/>
            <ac:inkMk id="12" creationId="{A4DB3624-E762-6CA2-20AE-1BBAAB1FE83C}"/>
          </ac:inkMkLst>
        </pc:inkChg>
        <pc:inkChg chg="add">
          <ac:chgData name="Pajasmaa, Juuso" userId="S::jupepaja@jyu.fi::8e681e34-1738-4fb3-86f9-d992c9ef0ef3" providerId="AD" clId="Web-{E53ADE62-576A-F69D-CAB9-230AB4F91110}" dt="2023-06-18T17:33:24.847" v="272"/>
          <ac:inkMkLst>
            <pc:docMk/>
            <pc:sldMk cId="2503784320" sldId="363"/>
            <ac:inkMk id="13" creationId="{7579F421-CFE6-6CB7-DFC8-77BBF774CF5A}"/>
          </ac:inkMkLst>
        </pc:inkChg>
      </pc:sldChg>
      <pc:sldChg chg="del">
        <pc:chgData name="Pajasmaa, Juuso" userId="S::jupepaja@jyu.fi::8e681e34-1738-4fb3-86f9-d992c9ef0ef3" providerId="AD" clId="Web-{E53ADE62-576A-F69D-CAB9-230AB4F91110}" dt="2023-06-18T17:08:17.500" v="64"/>
        <pc:sldMkLst>
          <pc:docMk/>
          <pc:sldMk cId="597492280" sldId="364"/>
        </pc:sldMkLst>
      </pc:sldChg>
      <pc:sldChg chg="modSp">
        <pc:chgData name="Pajasmaa, Juuso" userId="S::jupepaja@jyu.fi::8e681e34-1738-4fb3-86f9-d992c9ef0ef3" providerId="AD" clId="Web-{E53ADE62-576A-F69D-CAB9-230AB4F91110}" dt="2023-06-18T17:14:16.711" v="103" actId="20577"/>
        <pc:sldMkLst>
          <pc:docMk/>
          <pc:sldMk cId="213607579" sldId="366"/>
        </pc:sldMkLst>
        <pc:spChg chg="mod">
          <ac:chgData name="Pajasmaa, Juuso" userId="S::jupepaja@jyu.fi::8e681e34-1738-4fb3-86f9-d992c9ef0ef3" providerId="AD" clId="Web-{E53ADE62-576A-F69D-CAB9-230AB4F91110}" dt="2023-06-18T17:14:16.711" v="103" actId="20577"/>
          <ac:spMkLst>
            <pc:docMk/>
            <pc:sldMk cId="213607579" sldId="366"/>
            <ac:spMk id="3" creationId="{32078FA3-E638-37C3-6105-EEA200CDA89D}"/>
          </ac:spMkLst>
        </pc:spChg>
      </pc:sldChg>
      <pc:sldChg chg="addSp new del">
        <pc:chgData name="Pajasmaa, Juuso" userId="S::jupepaja@jyu.fi::8e681e34-1738-4fb3-86f9-d992c9ef0ef3" providerId="AD" clId="Web-{E53ADE62-576A-F69D-CAB9-230AB4F91110}" dt="2023-06-18T17:26:46.010" v="175"/>
        <pc:sldMkLst>
          <pc:docMk/>
          <pc:sldMk cId="102664897" sldId="369"/>
        </pc:sldMkLst>
        <pc:picChg chg="add">
          <ac:chgData name="Pajasmaa, Juuso" userId="S::jupepaja@jyu.fi::8e681e34-1738-4fb3-86f9-d992c9ef0ef3" providerId="AD" clId="Web-{E53ADE62-576A-F69D-CAB9-230AB4F91110}" dt="2023-06-18T17:25:59.368" v="156"/>
          <ac:picMkLst>
            <pc:docMk/>
            <pc:sldMk cId="102664897" sldId="369"/>
            <ac:picMk id="9" creationId="{B70C53FC-CD00-6515-62A2-6A53C3B7896C}"/>
          </ac:picMkLst>
        </pc:picChg>
      </pc:sldChg>
      <pc:sldChg chg="addSp new del">
        <pc:chgData name="Pajasmaa, Juuso" userId="S::jupepaja@jyu.fi::8e681e34-1738-4fb3-86f9-d992c9ef0ef3" providerId="AD" clId="Web-{E53ADE62-576A-F69D-CAB9-230AB4F91110}" dt="2023-06-18T17:22:24.519" v="144"/>
        <pc:sldMkLst>
          <pc:docMk/>
          <pc:sldMk cId="1935182838" sldId="369"/>
        </pc:sldMkLst>
        <pc:picChg chg="add">
          <ac:chgData name="Pajasmaa, Juuso" userId="S::jupepaja@jyu.fi::8e681e34-1738-4fb3-86f9-d992c9ef0ef3" providerId="AD" clId="Web-{E53ADE62-576A-F69D-CAB9-230AB4F91110}" dt="2023-06-18T17:19:27.500" v="125"/>
          <ac:picMkLst>
            <pc:docMk/>
            <pc:sldMk cId="1935182838" sldId="369"/>
            <ac:picMk id="9" creationId="{8BA2F19E-15D9-C0E1-3A81-601FFF540974}"/>
          </ac:picMkLst>
        </pc:picChg>
        <pc:picChg chg="add">
          <ac:chgData name="Pajasmaa, Juuso" userId="S::jupepaja@jyu.fi::8e681e34-1738-4fb3-86f9-d992c9ef0ef3" providerId="AD" clId="Web-{E53ADE62-576A-F69D-CAB9-230AB4F91110}" dt="2023-06-18T17:21:14.471" v="138"/>
          <ac:picMkLst>
            <pc:docMk/>
            <pc:sldMk cId="1935182838" sldId="369"/>
            <ac:picMk id="11" creationId="{05EE3B95-D155-B456-EFBC-FF391D1A2752}"/>
          </ac:picMkLst>
        </pc:picChg>
      </pc:sldChg>
    </pc:docChg>
  </pc:docChgLst>
  <pc:docChgLst>
    <pc:chgData name="Pajasmaa, Juuso" userId="S::jupepaja@jyu.fi::8e681e34-1738-4fb3-86f9-d992c9ef0ef3" providerId="AD" clId="Web-{C372B6C0-580D-9FBA-8F2B-06448220C2A7}"/>
    <pc:docChg chg="addSld modSld sldOrd">
      <pc:chgData name="Pajasmaa, Juuso" userId="S::jupepaja@jyu.fi::8e681e34-1738-4fb3-86f9-d992c9ef0ef3" providerId="AD" clId="Web-{C372B6C0-580D-9FBA-8F2B-06448220C2A7}" dt="2023-06-17T07:54:59.078" v="244" actId="14100"/>
      <pc:docMkLst>
        <pc:docMk/>
      </pc:docMkLst>
      <pc:sldChg chg="modSp">
        <pc:chgData name="Pajasmaa, Juuso" userId="S::jupepaja@jyu.fi::8e681e34-1738-4fb3-86f9-d992c9ef0ef3" providerId="AD" clId="Web-{C372B6C0-580D-9FBA-8F2B-06448220C2A7}" dt="2023-06-17T07:17:15.211" v="44" actId="20577"/>
        <pc:sldMkLst>
          <pc:docMk/>
          <pc:sldMk cId="3752752492" sldId="333"/>
        </pc:sldMkLst>
        <pc:spChg chg="mod">
          <ac:chgData name="Pajasmaa, Juuso" userId="S::jupepaja@jyu.fi::8e681e34-1738-4fb3-86f9-d992c9ef0ef3" providerId="AD" clId="Web-{C372B6C0-580D-9FBA-8F2B-06448220C2A7}" dt="2023-06-17T07:17:15.211" v="44" actId="20577"/>
          <ac:spMkLst>
            <pc:docMk/>
            <pc:sldMk cId="3752752492" sldId="333"/>
            <ac:spMk id="3" creationId="{E11561A1-0229-9720-E0E3-3A0EC39BD37A}"/>
          </ac:spMkLst>
        </pc:spChg>
      </pc:sldChg>
      <pc:sldChg chg="modSp">
        <pc:chgData name="Pajasmaa, Juuso" userId="S::jupepaja@jyu.fi::8e681e34-1738-4fb3-86f9-d992c9ef0ef3" providerId="AD" clId="Web-{C372B6C0-580D-9FBA-8F2B-06448220C2A7}" dt="2023-06-17T07:13:31.625" v="42" actId="20577"/>
        <pc:sldMkLst>
          <pc:docMk/>
          <pc:sldMk cId="500320859" sldId="337"/>
        </pc:sldMkLst>
        <pc:spChg chg="mod">
          <ac:chgData name="Pajasmaa, Juuso" userId="S::jupepaja@jyu.fi::8e681e34-1738-4fb3-86f9-d992c9ef0ef3" providerId="AD" clId="Web-{C372B6C0-580D-9FBA-8F2B-06448220C2A7}" dt="2023-06-17T07:13:31.625" v="42" actId="20577"/>
          <ac:spMkLst>
            <pc:docMk/>
            <pc:sldMk cId="500320859" sldId="337"/>
            <ac:spMk id="3" creationId="{D7B882F3-B956-9CCE-B2EE-AFE58960AF2D}"/>
          </ac:spMkLst>
        </pc:spChg>
      </pc:sldChg>
      <pc:sldChg chg="modSp">
        <pc:chgData name="Pajasmaa, Juuso" userId="S::jupepaja@jyu.fi::8e681e34-1738-4fb3-86f9-d992c9ef0ef3" providerId="AD" clId="Web-{C372B6C0-580D-9FBA-8F2B-06448220C2A7}" dt="2023-06-17T07:30:28.585" v="154" actId="20577"/>
        <pc:sldMkLst>
          <pc:docMk/>
          <pc:sldMk cId="983799516" sldId="341"/>
        </pc:sldMkLst>
        <pc:spChg chg="mod">
          <ac:chgData name="Pajasmaa, Juuso" userId="S::jupepaja@jyu.fi::8e681e34-1738-4fb3-86f9-d992c9ef0ef3" providerId="AD" clId="Web-{C372B6C0-580D-9FBA-8F2B-06448220C2A7}" dt="2023-06-17T07:30:28.585" v="154" actId="20577"/>
          <ac:spMkLst>
            <pc:docMk/>
            <pc:sldMk cId="983799516" sldId="341"/>
            <ac:spMk id="3" creationId="{6AA5BD57-90E6-B9BD-4B68-6A539C5C43B6}"/>
          </ac:spMkLst>
        </pc:spChg>
      </pc:sldChg>
      <pc:sldChg chg="modSp">
        <pc:chgData name="Pajasmaa, Juuso" userId="S::jupepaja@jyu.fi::8e681e34-1738-4fb3-86f9-d992c9ef0ef3" providerId="AD" clId="Web-{C372B6C0-580D-9FBA-8F2B-06448220C2A7}" dt="2023-06-17T07:22:04.716" v="97" actId="20577"/>
        <pc:sldMkLst>
          <pc:docMk/>
          <pc:sldMk cId="2944311223" sldId="343"/>
        </pc:sldMkLst>
        <pc:spChg chg="mod">
          <ac:chgData name="Pajasmaa, Juuso" userId="S::jupepaja@jyu.fi::8e681e34-1738-4fb3-86f9-d992c9ef0ef3" providerId="AD" clId="Web-{C372B6C0-580D-9FBA-8F2B-06448220C2A7}" dt="2023-06-17T07:22:04.716" v="97" actId="20577"/>
          <ac:spMkLst>
            <pc:docMk/>
            <pc:sldMk cId="2944311223" sldId="343"/>
            <ac:spMk id="11" creationId="{B00BC4B1-3D03-D6BA-0B65-26E046899BD8}"/>
          </ac:spMkLst>
        </pc:spChg>
      </pc:sldChg>
      <pc:sldChg chg="modSp">
        <pc:chgData name="Pajasmaa, Juuso" userId="S::jupepaja@jyu.fi::8e681e34-1738-4fb3-86f9-d992c9ef0ef3" providerId="AD" clId="Web-{C372B6C0-580D-9FBA-8F2B-06448220C2A7}" dt="2023-06-17T07:10:48.028" v="6" actId="20577"/>
        <pc:sldMkLst>
          <pc:docMk/>
          <pc:sldMk cId="1640713366" sldId="344"/>
        </pc:sldMkLst>
        <pc:spChg chg="mod">
          <ac:chgData name="Pajasmaa, Juuso" userId="S::jupepaja@jyu.fi::8e681e34-1738-4fb3-86f9-d992c9ef0ef3" providerId="AD" clId="Web-{C372B6C0-580D-9FBA-8F2B-06448220C2A7}" dt="2023-06-17T07:10:48.028" v="6" actId="20577"/>
          <ac:spMkLst>
            <pc:docMk/>
            <pc:sldMk cId="1640713366" sldId="344"/>
            <ac:spMk id="11" creationId="{AFD44245-CEDF-08B2-64A1-0AA2C19290AC}"/>
          </ac:spMkLst>
        </pc:spChg>
      </pc:sldChg>
      <pc:sldChg chg="modSp mod modShow">
        <pc:chgData name="Pajasmaa, Juuso" userId="S::jupepaja@jyu.fi::8e681e34-1738-4fb3-86f9-d992c9ef0ef3" providerId="AD" clId="Web-{C372B6C0-580D-9FBA-8F2B-06448220C2A7}" dt="2023-06-17T07:25:26.423" v="140" actId="20577"/>
        <pc:sldMkLst>
          <pc:docMk/>
          <pc:sldMk cId="1753607505" sldId="345"/>
        </pc:sldMkLst>
        <pc:spChg chg="mod">
          <ac:chgData name="Pajasmaa, Juuso" userId="S::jupepaja@jyu.fi::8e681e34-1738-4fb3-86f9-d992c9ef0ef3" providerId="AD" clId="Web-{C372B6C0-580D-9FBA-8F2B-06448220C2A7}" dt="2023-06-17T07:25:26.423" v="140" actId="20577"/>
          <ac:spMkLst>
            <pc:docMk/>
            <pc:sldMk cId="1753607505" sldId="345"/>
            <ac:spMk id="12" creationId="{B1636EC9-DFFE-7362-C21A-C6FBE57749F1}"/>
          </ac:spMkLst>
        </pc:spChg>
      </pc:sldChg>
      <pc:sldChg chg="modSp">
        <pc:chgData name="Pajasmaa, Juuso" userId="S::jupepaja@jyu.fi::8e681e34-1738-4fb3-86f9-d992c9ef0ef3" providerId="AD" clId="Web-{C372B6C0-580D-9FBA-8F2B-06448220C2A7}" dt="2023-06-17T07:25:37.345" v="142" actId="20577"/>
        <pc:sldMkLst>
          <pc:docMk/>
          <pc:sldMk cId="2861498434" sldId="348"/>
        </pc:sldMkLst>
        <pc:spChg chg="mod">
          <ac:chgData name="Pajasmaa, Juuso" userId="S::jupepaja@jyu.fi::8e681e34-1738-4fb3-86f9-d992c9ef0ef3" providerId="AD" clId="Web-{C372B6C0-580D-9FBA-8F2B-06448220C2A7}" dt="2023-06-17T07:25:37.345" v="142" actId="20577"/>
          <ac:spMkLst>
            <pc:docMk/>
            <pc:sldMk cId="2861498434" sldId="348"/>
            <ac:spMk id="3" creationId="{0C82A586-81DC-BD70-649A-AF63415E9EB8}"/>
          </ac:spMkLst>
        </pc:spChg>
      </pc:sldChg>
      <pc:sldChg chg="modSp">
        <pc:chgData name="Pajasmaa, Juuso" userId="S::jupepaja@jyu.fi::8e681e34-1738-4fb3-86f9-d992c9ef0ef3" providerId="AD" clId="Web-{C372B6C0-580D-9FBA-8F2B-06448220C2A7}" dt="2023-06-17T07:54:59.078" v="244" actId="14100"/>
        <pc:sldMkLst>
          <pc:docMk/>
          <pc:sldMk cId="2668389837" sldId="353"/>
        </pc:sldMkLst>
        <pc:spChg chg="mod">
          <ac:chgData name="Pajasmaa, Juuso" userId="S::jupepaja@jyu.fi::8e681e34-1738-4fb3-86f9-d992c9ef0ef3" providerId="AD" clId="Web-{C372B6C0-580D-9FBA-8F2B-06448220C2A7}" dt="2023-06-17T07:54:59.078" v="244" actId="14100"/>
          <ac:spMkLst>
            <pc:docMk/>
            <pc:sldMk cId="2668389837" sldId="353"/>
            <ac:spMk id="13" creationId="{BE38B9CA-B33F-FF46-8438-C072FF8E9CEF}"/>
          </ac:spMkLst>
        </pc:spChg>
      </pc:sldChg>
      <pc:sldChg chg="modSp">
        <pc:chgData name="Pajasmaa, Juuso" userId="S::jupepaja@jyu.fi::8e681e34-1738-4fb3-86f9-d992c9ef0ef3" providerId="AD" clId="Web-{C372B6C0-580D-9FBA-8F2B-06448220C2A7}" dt="2023-06-17T07:12:30.655" v="22" actId="20577"/>
        <pc:sldMkLst>
          <pc:docMk/>
          <pc:sldMk cId="3279383644" sldId="356"/>
        </pc:sldMkLst>
        <pc:spChg chg="mod">
          <ac:chgData name="Pajasmaa, Juuso" userId="S::jupepaja@jyu.fi::8e681e34-1738-4fb3-86f9-d992c9ef0ef3" providerId="AD" clId="Web-{C372B6C0-580D-9FBA-8F2B-06448220C2A7}" dt="2023-06-17T07:12:30.655" v="22" actId="20577"/>
          <ac:spMkLst>
            <pc:docMk/>
            <pc:sldMk cId="3279383644" sldId="356"/>
            <ac:spMk id="3" creationId="{3F25ADBE-D4E8-9BED-F58A-8506A34F13F1}"/>
          </ac:spMkLst>
        </pc:spChg>
      </pc:sldChg>
      <pc:sldChg chg="addSp delSp modSp modNotes">
        <pc:chgData name="Pajasmaa, Juuso" userId="S::jupepaja@jyu.fi::8e681e34-1738-4fb3-86f9-d992c9ef0ef3" providerId="AD" clId="Web-{C372B6C0-580D-9FBA-8F2B-06448220C2A7}" dt="2023-06-17T07:24:38.969" v="137"/>
        <pc:sldMkLst>
          <pc:docMk/>
          <pc:sldMk cId="3737454927" sldId="362"/>
        </pc:sldMkLst>
        <pc:spChg chg="mod">
          <ac:chgData name="Pajasmaa, Juuso" userId="S::jupepaja@jyu.fi::8e681e34-1738-4fb3-86f9-d992c9ef0ef3" providerId="AD" clId="Web-{C372B6C0-580D-9FBA-8F2B-06448220C2A7}" dt="2023-06-17T07:23:17.905" v="113" actId="20577"/>
          <ac:spMkLst>
            <pc:docMk/>
            <pc:sldMk cId="3737454927" sldId="362"/>
            <ac:spMk id="2" creationId="{1EF65989-3B91-F325-2BE7-42E81239982E}"/>
          </ac:spMkLst>
        </pc:spChg>
        <pc:spChg chg="del">
          <ac:chgData name="Pajasmaa, Juuso" userId="S::jupepaja@jyu.fi::8e681e34-1738-4fb3-86f9-d992c9ef0ef3" providerId="AD" clId="Web-{C372B6C0-580D-9FBA-8F2B-06448220C2A7}" dt="2023-06-17T07:23:31.202" v="114"/>
          <ac:spMkLst>
            <pc:docMk/>
            <pc:sldMk cId="3737454927" sldId="362"/>
            <ac:spMk id="3" creationId="{D9A43FCA-2B22-3C0A-6A7E-0C6C2E286D45}"/>
          </ac:spMkLst>
        </pc:spChg>
        <pc:spChg chg="add del mod">
          <ac:chgData name="Pajasmaa, Juuso" userId="S::jupepaja@jyu.fi::8e681e34-1738-4fb3-86f9-d992c9ef0ef3" providerId="AD" clId="Web-{C372B6C0-580D-9FBA-8F2B-06448220C2A7}" dt="2023-06-17T07:23:49.609" v="118"/>
          <ac:spMkLst>
            <pc:docMk/>
            <pc:sldMk cId="3737454927" sldId="362"/>
            <ac:spMk id="8" creationId="{67C15FEE-0E99-D042-8CE5-8865DAAFA9CB}"/>
          </ac:spMkLst>
        </pc:spChg>
        <pc:picChg chg="mod">
          <ac:chgData name="Pajasmaa, Juuso" userId="S::jupepaja@jyu.fi::8e681e34-1738-4fb3-86f9-d992c9ef0ef3" providerId="AD" clId="Web-{C372B6C0-580D-9FBA-8F2B-06448220C2A7}" dt="2023-06-17T07:23:56.609" v="122" actId="14100"/>
          <ac:picMkLst>
            <pc:docMk/>
            <pc:sldMk cId="3737454927" sldId="362"/>
            <ac:picMk id="9" creationId="{C774C5BA-3B92-A069-C4D7-7E547BCB6516}"/>
          </ac:picMkLst>
        </pc:picChg>
        <pc:picChg chg="mod">
          <ac:chgData name="Pajasmaa, Juuso" userId="S::jupepaja@jyu.fi::8e681e34-1738-4fb3-86f9-d992c9ef0ef3" providerId="AD" clId="Web-{C372B6C0-580D-9FBA-8F2B-06448220C2A7}" dt="2023-06-17T07:24:30.282" v="125" actId="1076"/>
          <ac:picMkLst>
            <pc:docMk/>
            <pc:sldMk cId="3737454927" sldId="362"/>
            <ac:picMk id="11" creationId="{939FDF0E-AFD5-CC89-165D-59BEFA8B2D26}"/>
          </ac:picMkLst>
        </pc:picChg>
        <pc:picChg chg="mod">
          <ac:chgData name="Pajasmaa, Juuso" userId="S::jupepaja@jyu.fi::8e681e34-1738-4fb3-86f9-d992c9ef0ef3" providerId="AD" clId="Web-{C372B6C0-580D-9FBA-8F2B-06448220C2A7}" dt="2023-06-17T07:24:31.938" v="126" actId="1076"/>
          <ac:picMkLst>
            <pc:docMk/>
            <pc:sldMk cId="3737454927" sldId="362"/>
            <ac:picMk id="13" creationId="{89D683DA-D113-27D5-0AEA-B6E1AACB009D}"/>
          </ac:picMkLst>
        </pc:picChg>
      </pc:sldChg>
      <pc:sldChg chg="addSp delSp modSp new mod ord modClrScheme chgLayout">
        <pc:chgData name="Pajasmaa, Juuso" userId="S::jupepaja@jyu.fi::8e681e34-1738-4fb3-86f9-d992c9ef0ef3" providerId="AD" clId="Web-{C372B6C0-580D-9FBA-8F2B-06448220C2A7}" dt="2023-06-17T07:54:04.171" v="243" actId="20577"/>
        <pc:sldMkLst>
          <pc:docMk/>
          <pc:sldMk cId="597492280" sldId="364"/>
        </pc:sldMkLst>
        <pc:spChg chg="mod">
          <ac:chgData name="Pajasmaa, Juuso" userId="S::jupepaja@jyu.fi::8e681e34-1738-4fb3-86f9-d992c9ef0ef3" providerId="AD" clId="Web-{C372B6C0-580D-9FBA-8F2B-06448220C2A7}" dt="2023-06-17T07:52:19.497" v="162"/>
          <ac:spMkLst>
            <pc:docMk/>
            <pc:sldMk cId="597492280" sldId="364"/>
            <ac:spMk id="2" creationId="{82743D5B-5084-0393-F236-1AD5CDAEB661}"/>
          </ac:spMkLst>
        </pc:spChg>
        <pc:spChg chg="del mod">
          <ac:chgData name="Pajasmaa, Juuso" userId="S::jupepaja@jyu.fi::8e681e34-1738-4fb3-86f9-d992c9ef0ef3" providerId="AD" clId="Web-{C372B6C0-580D-9FBA-8F2B-06448220C2A7}" dt="2023-06-17T07:51:11.542" v="155"/>
          <ac:spMkLst>
            <pc:docMk/>
            <pc:sldMk cId="597492280" sldId="364"/>
            <ac:spMk id="3" creationId="{4764BDA2-5BA9-8D14-4B40-0E1B1657FD96}"/>
          </ac:spMkLst>
        </pc:spChg>
        <pc:spChg chg="mod">
          <ac:chgData name="Pajasmaa, Juuso" userId="S::jupepaja@jyu.fi::8e681e34-1738-4fb3-86f9-d992c9ef0ef3" providerId="AD" clId="Web-{C372B6C0-580D-9FBA-8F2B-06448220C2A7}" dt="2023-06-17T07:52:19.497" v="162"/>
          <ac:spMkLst>
            <pc:docMk/>
            <pc:sldMk cId="597492280" sldId="364"/>
            <ac:spMk id="4" creationId="{3E3D022C-125F-8346-DF8F-751ECA8807DD}"/>
          </ac:spMkLst>
        </pc:spChg>
        <pc:spChg chg="mod">
          <ac:chgData name="Pajasmaa, Juuso" userId="S::jupepaja@jyu.fi::8e681e34-1738-4fb3-86f9-d992c9ef0ef3" providerId="AD" clId="Web-{C372B6C0-580D-9FBA-8F2B-06448220C2A7}" dt="2023-06-17T07:52:19.497" v="162"/>
          <ac:spMkLst>
            <pc:docMk/>
            <pc:sldMk cId="597492280" sldId="364"/>
            <ac:spMk id="5" creationId="{618E86D3-081C-63D1-0F55-915A90AFC24D}"/>
          </ac:spMkLst>
        </pc:spChg>
        <pc:spChg chg="mod">
          <ac:chgData name="Pajasmaa, Juuso" userId="S::jupepaja@jyu.fi::8e681e34-1738-4fb3-86f9-d992c9ef0ef3" providerId="AD" clId="Web-{C372B6C0-580D-9FBA-8F2B-06448220C2A7}" dt="2023-06-17T07:52:19.497" v="162"/>
          <ac:spMkLst>
            <pc:docMk/>
            <pc:sldMk cId="597492280" sldId="364"/>
            <ac:spMk id="6" creationId="{81106871-E3F2-9504-05AB-A050A13B5D33}"/>
          </ac:spMkLst>
        </pc:spChg>
        <pc:spChg chg="del">
          <ac:chgData name="Pajasmaa, Juuso" userId="S::jupepaja@jyu.fi::8e681e34-1738-4fb3-86f9-d992c9ef0ef3" providerId="AD" clId="Web-{C372B6C0-580D-9FBA-8F2B-06448220C2A7}" dt="2023-06-17T07:12:52.530" v="38"/>
          <ac:spMkLst>
            <pc:docMk/>
            <pc:sldMk cId="597492280" sldId="364"/>
            <ac:spMk id="7" creationId="{8F43EF49-432C-40CF-21D8-44FBA1598A9C}"/>
          </ac:spMkLst>
        </pc:spChg>
        <pc:spChg chg="del">
          <ac:chgData name="Pajasmaa, Juuso" userId="S::jupepaja@jyu.fi::8e681e34-1738-4fb3-86f9-d992c9ef0ef3" providerId="AD" clId="Web-{C372B6C0-580D-9FBA-8F2B-06448220C2A7}" dt="2023-06-17T07:12:54.046" v="39"/>
          <ac:spMkLst>
            <pc:docMk/>
            <pc:sldMk cId="597492280" sldId="364"/>
            <ac:spMk id="8" creationId="{97A31B52-9346-C64E-E5BE-32E5D415DCCA}"/>
          </ac:spMkLst>
        </pc:spChg>
        <pc:spChg chg="add mod">
          <ac:chgData name="Pajasmaa, Juuso" userId="S::jupepaja@jyu.fi::8e681e34-1738-4fb3-86f9-d992c9ef0ef3" providerId="AD" clId="Web-{C372B6C0-580D-9FBA-8F2B-06448220C2A7}" dt="2023-06-17T07:54:04.171" v="243" actId="20577"/>
          <ac:spMkLst>
            <pc:docMk/>
            <pc:sldMk cId="597492280" sldId="364"/>
            <ac:spMk id="12" creationId="{251FD5B5-BF67-C573-3853-7FEA57FC384A}"/>
          </ac:spMkLst>
        </pc:spChg>
        <pc:picChg chg="add mod ord">
          <ac:chgData name="Pajasmaa, Juuso" userId="S::jupepaja@jyu.fi::8e681e34-1738-4fb3-86f9-d992c9ef0ef3" providerId="AD" clId="Web-{C372B6C0-580D-9FBA-8F2B-06448220C2A7}" dt="2023-06-17T07:52:36.716" v="168" actId="14100"/>
          <ac:picMkLst>
            <pc:docMk/>
            <pc:sldMk cId="597492280" sldId="364"/>
            <ac:picMk id="7" creationId="{E36220E4-3CD4-19AD-EF30-0BC4EC150BB8}"/>
          </ac:picMkLst>
        </pc:picChg>
      </pc:sldChg>
    </pc:docChg>
  </pc:docChgLst>
  <pc:docChgLst>
    <pc:chgData name="Misitano, Giovanni" userId="S::gialmisi@jyu.fi::d7b80f65-289d-4fda-8647-ddd4f37180a8" providerId="AD" clId="Web-{BB4D799B-858F-6A49-A15A-C074D945D872}"/>
    <pc:docChg chg="modSld">
      <pc:chgData name="Misitano, Giovanni" userId="S::gialmisi@jyu.fi::d7b80f65-289d-4fda-8647-ddd4f37180a8" providerId="AD" clId="Web-{BB4D799B-858F-6A49-A15A-C074D945D872}" dt="2023-06-15T11:11:42.282" v="1" actId="1076"/>
      <pc:docMkLst>
        <pc:docMk/>
      </pc:docMkLst>
      <pc:sldChg chg="addSp modSp">
        <pc:chgData name="Misitano, Giovanni" userId="S::gialmisi@jyu.fi::d7b80f65-289d-4fda-8647-ddd4f37180a8" providerId="AD" clId="Web-{BB4D799B-858F-6A49-A15A-C074D945D872}" dt="2023-06-15T11:11:42.282" v="1" actId="1076"/>
        <pc:sldMkLst>
          <pc:docMk/>
          <pc:sldMk cId="1241217222" sldId="300"/>
        </pc:sldMkLst>
        <pc:spChg chg="add">
          <ac:chgData name="Misitano, Giovanni" userId="S::gialmisi@jyu.fi::d7b80f65-289d-4fda-8647-ddd4f37180a8" providerId="AD" clId="Web-{BB4D799B-858F-6A49-A15A-C074D945D872}" dt="2023-06-15T11:10:38.360" v="0"/>
          <ac:spMkLst>
            <pc:docMk/>
            <pc:sldMk cId="1241217222" sldId="300"/>
            <ac:spMk id="5" creationId="{D94C5F34-D30D-747A-DD68-06EBFC00069C}"/>
          </ac:spMkLst>
        </pc:spChg>
        <pc:spChg chg="mod">
          <ac:chgData name="Misitano, Giovanni" userId="S::gialmisi@jyu.fi::d7b80f65-289d-4fda-8647-ddd4f37180a8" providerId="AD" clId="Web-{BB4D799B-858F-6A49-A15A-C074D945D872}" dt="2023-06-15T11:11:42.282" v="1" actId="1076"/>
          <ac:spMkLst>
            <pc:docMk/>
            <pc:sldMk cId="1241217222" sldId="300"/>
            <ac:spMk id="7" creationId="{FFCA658C-D068-6D3F-CDE2-DD9EBDCC2394}"/>
          </ac:spMkLst>
        </pc:spChg>
      </pc:sldChg>
    </pc:docChg>
  </pc:docChgLst>
  <pc:docChgLst>
    <pc:chgData name="Pajasmaa, Juuso" userId="S::jupepaja@jyu.fi::8e681e34-1738-4fb3-86f9-d992c9ef0ef3" providerId="AD" clId="Web-{B0411BE0-6679-EF72-88D9-5CF3894B5D91}"/>
    <pc:docChg chg="delSld modSld">
      <pc:chgData name="Pajasmaa, Juuso" userId="S::jupepaja@jyu.fi::8e681e34-1738-4fb3-86f9-d992c9ef0ef3" providerId="AD" clId="Web-{B0411BE0-6679-EF72-88D9-5CF3894B5D91}" dt="2023-06-16T07:22:41.024" v="121" actId="20577"/>
      <pc:docMkLst>
        <pc:docMk/>
      </pc:docMkLst>
      <pc:sldChg chg="delSp modSp">
        <pc:chgData name="Pajasmaa, Juuso" userId="S::jupepaja@jyu.fi::8e681e34-1738-4fb3-86f9-d992c9ef0ef3" providerId="AD" clId="Web-{B0411BE0-6679-EF72-88D9-5CF3894B5D91}" dt="2023-06-16T06:39:19.913" v="5"/>
        <pc:sldMkLst>
          <pc:docMk/>
          <pc:sldMk cId="1241217222" sldId="300"/>
        </pc:sldMkLst>
        <pc:spChg chg="del">
          <ac:chgData name="Pajasmaa, Juuso" userId="S::jupepaja@jyu.fi::8e681e34-1738-4fb3-86f9-d992c9ef0ef3" providerId="AD" clId="Web-{B0411BE0-6679-EF72-88D9-5CF3894B5D91}" dt="2023-06-16T06:38:08.083" v="1"/>
          <ac:spMkLst>
            <pc:docMk/>
            <pc:sldMk cId="1241217222" sldId="300"/>
            <ac:spMk id="5" creationId="{D94C5F34-D30D-747A-DD68-06EBFC00069C}"/>
          </ac:spMkLst>
        </pc:spChg>
        <pc:spChg chg="del">
          <ac:chgData name="Pajasmaa, Juuso" userId="S::jupepaja@jyu.fi::8e681e34-1738-4fb3-86f9-d992c9ef0ef3" providerId="AD" clId="Web-{B0411BE0-6679-EF72-88D9-5CF3894B5D91}" dt="2023-06-16T06:37:40.598" v="0"/>
          <ac:spMkLst>
            <pc:docMk/>
            <pc:sldMk cId="1241217222" sldId="300"/>
            <ac:spMk id="7" creationId="{FFCA658C-D068-6D3F-CDE2-DD9EBDCC2394}"/>
          </ac:spMkLst>
        </pc:spChg>
        <pc:graphicFrameChg chg="del mod">
          <ac:chgData name="Pajasmaa, Juuso" userId="S::jupepaja@jyu.fi::8e681e34-1738-4fb3-86f9-d992c9ef0ef3" providerId="AD" clId="Web-{B0411BE0-6679-EF72-88D9-5CF3894B5D91}" dt="2023-06-16T06:39:19.913" v="5"/>
          <ac:graphicFrameMkLst>
            <pc:docMk/>
            <pc:sldMk cId="1241217222" sldId="300"/>
            <ac:graphicFrameMk id="6" creationId="{B4366D9D-525C-15A1-BAEA-18BEECA2A74A}"/>
          </ac:graphicFrameMkLst>
        </pc:graphicFrameChg>
      </pc:sldChg>
      <pc:sldChg chg="modSp mod modShow">
        <pc:chgData name="Pajasmaa, Juuso" userId="S::jupepaja@jyu.fi::8e681e34-1738-4fb3-86f9-d992c9ef0ef3" providerId="AD" clId="Web-{B0411BE0-6679-EF72-88D9-5CF3894B5D91}" dt="2023-06-16T07:15:46.622" v="14"/>
        <pc:sldMkLst>
          <pc:docMk/>
          <pc:sldMk cId="4167155854" sldId="327"/>
        </pc:sldMkLst>
        <pc:spChg chg="mod">
          <ac:chgData name="Pajasmaa, Juuso" userId="S::jupepaja@jyu.fi::8e681e34-1738-4fb3-86f9-d992c9ef0ef3" providerId="AD" clId="Web-{B0411BE0-6679-EF72-88D9-5CF3894B5D91}" dt="2023-06-16T07:15:37.121" v="11" actId="20577"/>
          <ac:spMkLst>
            <pc:docMk/>
            <pc:sldMk cId="4167155854" sldId="327"/>
            <ac:spMk id="3" creationId="{F53AC75D-3C86-08AA-7947-469C4532F96C}"/>
          </ac:spMkLst>
        </pc:spChg>
      </pc:sldChg>
      <pc:sldChg chg="addSp modSp">
        <pc:chgData name="Pajasmaa, Juuso" userId="S::jupepaja@jyu.fi::8e681e34-1738-4fb3-86f9-d992c9ef0ef3" providerId="AD" clId="Web-{B0411BE0-6679-EF72-88D9-5CF3894B5D91}" dt="2023-06-16T07:18:19.798" v="23"/>
        <pc:sldMkLst>
          <pc:docMk/>
          <pc:sldMk cId="1094395660" sldId="328"/>
        </pc:sldMkLst>
        <pc:spChg chg="mod">
          <ac:chgData name="Pajasmaa, Juuso" userId="S::jupepaja@jyu.fi::8e681e34-1738-4fb3-86f9-d992c9ef0ef3" providerId="AD" clId="Web-{B0411BE0-6679-EF72-88D9-5CF3894B5D91}" dt="2023-06-16T07:18:04.219" v="19" actId="1076"/>
          <ac:spMkLst>
            <pc:docMk/>
            <pc:sldMk cId="1094395660" sldId="328"/>
            <ac:spMk id="3" creationId="{105AED47-CC06-9FF3-2772-361B05E7B26E}"/>
          </ac:spMkLst>
        </pc:spChg>
        <pc:picChg chg="add mod">
          <ac:chgData name="Pajasmaa, Juuso" userId="S::jupepaja@jyu.fi::8e681e34-1738-4fb3-86f9-d992c9ef0ef3" providerId="AD" clId="Web-{B0411BE0-6679-EF72-88D9-5CF3894B5D91}" dt="2023-06-16T07:18:07.360" v="22" actId="14100"/>
          <ac:picMkLst>
            <pc:docMk/>
            <pc:sldMk cId="1094395660" sldId="328"/>
            <ac:picMk id="7" creationId="{A1C15184-9605-92E4-ECDF-EB74BC1F7221}"/>
          </ac:picMkLst>
        </pc:picChg>
        <pc:inkChg chg="add">
          <ac:chgData name="Pajasmaa, Juuso" userId="S::jupepaja@jyu.fi::8e681e34-1738-4fb3-86f9-d992c9ef0ef3" providerId="AD" clId="Web-{B0411BE0-6679-EF72-88D9-5CF3894B5D91}" dt="2023-06-16T07:18:19.798" v="23"/>
          <ac:inkMkLst>
            <pc:docMk/>
            <pc:sldMk cId="1094395660" sldId="328"/>
            <ac:inkMk id="8" creationId="{98FD0E75-F13C-48FA-11A6-B685F094E2E7}"/>
          </ac:inkMkLst>
        </pc:inkChg>
      </pc:sldChg>
      <pc:sldChg chg="modSp">
        <pc:chgData name="Pajasmaa, Juuso" userId="S::jupepaja@jyu.fi::8e681e34-1738-4fb3-86f9-d992c9ef0ef3" providerId="AD" clId="Web-{B0411BE0-6679-EF72-88D9-5CF3894B5D91}" dt="2023-06-16T07:22:41.024" v="121" actId="20577"/>
        <pc:sldMkLst>
          <pc:docMk/>
          <pc:sldMk cId="2036958962" sldId="330"/>
        </pc:sldMkLst>
        <pc:spChg chg="mod">
          <ac:chgData name="Pajasmaa, Juuso" userId="S::jupepaja@jyu.fi::8e681e34-1738-4fb3-86f9-d992c9ef0ef3" providerId="AD" clId="Web-{B0411BE0-6679-EF72-88D9-5CF3894B5D91}" dt="2023-06-16T07:22:41.024" v="121" actId="20577"/>
          <ac:spMkLst>
            <pc:docMk/>
            <pc:sldMk cId="2036958962" sldId="330"/>
            <ac:spMk id="14" creationId="{436D80C7-0CE4-E598-9F75-8D47EF5DF560}"/>
          </ac:spMkLst>
        </pc:spChg>
      </pc:sldChg>
      <pc:sldChg chg="addSp delSp modSp">
        <pc:chgData name="Pajasmaa, Juuso" userId="S::jupepaja@jyu.fi::8e681e34-1738-4fb3-86f9-d992c9ef0ef3" providerId="AD" clId="Web-{B0411BE0-6679-EF72-88D9-5CF3894B5D91}" dt="2023-06-16T07:21:28.788" v="59" actId="20577"/>
        <pc:sldMkLst>
          <pc:docMk/>
          <pc:sldMk cId="500320859" sldId="337"/>
        </pc:sldMkLst>
        <pc:spChg chg="mod">
          <ac:chgData name="Pajasmaa, Juuso" userId="S::jupepaja@jyu.fi::8e681e34-1738-4fb3-86f9-d992c9ef0ef3" providerId="AD" clId="Web-{B0411BE0-6679-EF72-88D9-5CF3894B5D91}" dt="2023-06-16T07:21:28.788" v="59" actId="20577"/>
          <ac:spMkLst>
            <pc:docMk/>
            <pc:sldMk cId="500320859" sldId="337"/>
            <ac:spMk id="3" creationId="{D7B882F3-B956-9CCE-B2EE-AFE58960AF2D}"/>
          </ac:spMkLst>
        </pc:spChg>
        <pc:inkChg chg="add del">
          <ac:chgData name="Pajasmaa, Juuso" userId="S::jupepaja@jyu.fi::8e681e34-1738-4fb3-86f9-d992c9ef0ef3" providerId="AD" clId="Web-{B0411BE0-6679-EF72-88D9-5CF3894B5D91}" dt="2023-06-16T07:19:20.018" v="27"/>
          <ac:inkMkLst>
            <pc:docMk/>
            <pc:sldMk cId="500320859" sldId="337"/>
            <ac:inkMk id="4" creationId="{08FAA100-2677-6B88-FD39-2699297B4EAC}"/>
          </ac:inkMkLst>
        </pc:inkChg>
        <pc:inkChg chg="add del">
          <ac:chgData name="Pajasmaa, Juuso" userId="S::jupepaja@jyu.fi::8e681e34-1738-4fb3-86f9-d992c9ef0ef3" providerId="AD" clId="Web-{B0411BE0-6679-EF72-88D9-5CF3894B5D91}" dt="2023-06-16T07:19:17.596" v="26"/>
          <ac:inkMkLst>
            <pc:docMk/>
            <pc:sldMk cId="500320859" sldId="337"/>
            <ac:inkMk id="10" creationId="{C01B0BCC-9BED-B1A4-9F40-2A4C38BC648F}"/>
          </ac:inkMkLst>
        </pc:inkChg>
        <pc:inkChg chg="add del">
          <ac:chgData name="Pajasmaa, Juuso" userId="S::jupepaja@jyu.fi::8e681e34-1738-4fb3-86f9-d992c9ef0ef3" providerId="AD" clId="Web-{B0411BE0-6679-EF72-88D9-5CF3894B5D91}" dt="2023-06-16T07:19:30.894" v="29"/>
          <ac:inkMkLst>
            <pc:docMk/>
            <pc:sldMk cId="500320859" sldId="337"/>
            <ac:inkMk id="11" creationId="{FA04B52E-63C4-0C6D-B533-21BCDEEBB5D7}"/>
          </ac:inkMkLst>
        </pc:inkChg>
      </pc:sldChg>
      <pc:sldChg chg="addSp delSp modSp">
        <pc:chgData name="Pajasmaa, Juuso" userId="S::jupepaja@jyu.fi::8e681e34-1738-4fb3-86f9-d992c9ef0ef3" providerId="AD" clId="Web-{B0411BE0-6679-EF72-88D9-5CF3894B5D91}" dt="2023-06-16T07:22:23.805" v="106" actId="20577"/>
        <pc:sldMkLst>
          <pc:docMk/>
          <pc:sldMk cId="983799516" sldId="341"/>
        </pc:sldMkLst>
        <pc:spChg chg="mod">
          <ac:chgData name="Pajasmaa, Juuso" userId="S::jupepaja@jyu.fi::8e681e34-1738-4fb3-86f9-d992c9ef0ef3" providerId="AD" clId="Web-{B0411BE0-6679-EF72-88D9-5CF3894B5D91}" dt="2023-06-16T07:21:53.757" v="94" actId="20577"/>
          <ac:spMkLst>
            <pc:docMk/>
            <pc:sldMk cId="983799516" sldId="341"/>
            <ac:spMk id="3" creationId="{6AA5BD57-90E6-B9BD-4B68-6A539C5C43B6}"/>
          </ac:spMkLst>
        </pc:spChg>
        <pc:spChg chg="del mod">
          <ac:chgData name="Pajasmaa, Juuso" userId="S::jupepaja@jyu.fi::8e681e34-1738-4fb3-86f9-d992c9ef0ef3" providerId="AD" clId="Web-{B0411BE0-6679-EF72-88D9-5CF3894B5D91}" dt="2023-06-16T07:21:59.570" v="97"/>
          <ac:spMkLst>
            <pc:docMk/>
            <pc:sldMk cId="983799516" sldId="341"/>
            <ac:spMk id="8" creationId="{6583D056-CD09-FC44-49E9-BFA8699303E0}"/>
          </ac:spMkLst>
        </pc:spChg>
        <pc:spChg chg="add del mod">
          <ac:chgData name="Pajasmaa, Juuso" userId="S::jupepaja@jyu.fi::8e681e34-1738-4fb3-86f9-d992c9ef0ef3" providerId="AD" clId="Web-{B0411BE0-6679-EF72-88D9-5CF3894B5D91}" dt="2023-06-16T07:22:14.508" v="99"/>
          <ac:spMkLst>
            <pc:docMk/>
            <pc:sldMk cId="983799516" sldId="341"/>
            <ac:spMk id="10" creationId="{D05800DA-438E-9129-4154-A56E63318B3F}"/>
          </ac:spMkLst>
        </pc:spChg>
        <pc:spChg chg="add mod">
          <ac:chgData name="Pajasmaa, Juuso" userId="S::jupepaja@jyu.fi::8e681e34-1738-4fb3-86f9-d992c9ef0ef3" providerId="AD" clId="Web-{B0411BE0-6679-EF72-88D9-5CF3894B5D91}" dt="2023-06-16T07:22:23.805" v="106" actId="20577"/>
          <ac:spMkLst>
            <pc:docMk/>
            <pc:sldMk cId="983799516" sldId="341"/>
            <ac:spMk id="14" creationId="{B8ED971D-413D-F0B5-9992-2381ED05B2EB}"/>
          </ac:spMkLst>
        </pc:spChg>
        <pc:picChg chg="mod">
          <ac:chgData name="Pajasmaa, Juuso" userId="S::jupepaja@jyu.fi::8e681e34-1738-4fb3-86f9-d992c9ef0ef3" providerId="AD" clId="Web-{B0411BE0-6679-EF72-88D9-5CF3894B5D91}" dt="2023-06-16T07:22:16.086" v="100" actId="1076"/>
          <ac:picMkLst>
            <pc:docMk/>
            <pc:sldMk cId="983799516" sldId="341"/>
            <ac:picMk id="7" creationId="{F18EC5AF-9208-D5C1-9FF6-DDB9380C1EF3}"/>
          </ac:picMkLst>
        </pc:picChg>
        <pc:picChg chg="del">
          <ac:chgData name="Pajasmaa, Juuso" userId="S::jupepaja@jyu.fi::8e681e34-1738-4fb3-86f9-d992c9ef0ef3" providerId="AD" clId="Web-{B0411BE0-6679-EF72-88D9-5CF3894B5D91}" dt="2023-06-16T07:22:08.398" v="98"/>
          <ac:picMkLst>
            <pc:docMk/>
            <pc:sldMk cId="983799516" sldId="341"/>
            <ac:picMk id="11" creationId="{43D58286-C8CE-2FC3-2DF2-9518C88C6770}"/>
          </ac:picMkLst>
        </pc:picChg>
        <pc:picChg chg="del">
          <ac:chgData name="Pajasmaa, Juuso" userId="S::jupepaja@jyu.fi::8e681e34-1738-4fb3-86f9-d992c9ef0ef3" providerId="AD" clId="Web-{B0411BE0-6679-EF72-88D9-5CF3894B5D91}" dt="2023-06-16T07:21:55.163" v="95"/>
          <ac:picMkLst>
            <pc:docMk/>
            <pc:sldMk cId="983799516" sldId="341"/>
            <ac:picMk id="12" creationId="{A57ABD30-210C-CCFF-1B25-5BD84671CDC7}"/>
          </ac:picMkLst>
        </pc:picChg>
      </pc:sldChg>
      <pc:sldChg chg="del mod modShow">
        <pc:chgData name="Pajasmaa, Juuso" userId="S::jupepaja@jyu.fi::8e681e34-1738-4fb3-86f9-d992c9ef0ef3" providerId="AD" clId="Web-{B0411BE0-6679-EF72-88D9-5CF3894B5D91}" dt="2023-06-16T07:15:50.887" v="15"/>
        <pc:sldMkLst>
          <pc:docMk/>
          <pc:sldMk cId="584964012" sldId="347"/>
        </pc:sldMkLst>
      </pc:sldChg>
    </pc:docChg>
  </pc:docChgLst>
  <pc:docChgLst>
    <pc:chgData clId="Web-{22975E89-B00A-0CB3-B45B-3ED11426B09E}"/>
    <pc:docChg chg="modSld">
      <pc:chgData name="" userId="" providerId="" clId="Web-{22975E89-B00A-0CB3-B45B-3ED11426B09E}" dt="2023-06-15T10:30:22.104" v="0" actId="20577"/>
      <pc:docMkLst>
        <pc:docMk/>
      </pc:docMkLst>
      <pc:sldChg chg="modSp">
        <pc:chgData name="" userId="" providerId="" clId="Web-{22975E89-B00A-0CB3-B45B-3ED11426B09E}" dt="2023-06-15T10:30:22.104" v="0" actId="20577"/>
        <pc:sldMkLst>
          <pc:docMk/>
          <pc:sldMk cId="2954146434" sldId="290"/>
        </pc:sldMkLst>
        <pc:spChg chg="mod">
          <ac:chgData name="" userId="" providerId="" clId="Web-{22975E89-B00A-0CB3-B45B-3ED11426B09E}" dt="2023-06-15T10:30:22.104" v="0" actId="20577"/>
          <ac:spMkLst>
            <pc:docMk/>
            <pc:sldMk cId="2954146434" sldId="290"/>
            <ac:spMk id="2" creationId="{00000000-0000-0000-0000-000000000000}"/>
          </ac:spMkLst>
        </pc:spChg>
      </pc:sldChg>
    </pc:docChg>
  </pc:docChgLst>
  <pc:docChgLst>
    <pc:chgData name="Pajasmaa, Juuso" userId="S::jupepaja@jyu.fi::8e681e34-1738-4fb3-86f9-d992c9ef0ef3" providerId="AD" clId="Web-{8C04F360-8EDD-CECE-6A5E-A95AEA985D55}"/>
    <pc:docChg chg="modSld sldOrd">
      <pc:chgData name="Pajasmaa, Juuso" userId="S::jupepaja@jyu.fi::8e681e34-1738-4fb3-86f9-d992c9ef0ef3" providerId="AD" clId="Web-{8C04F360-8EDD-CECE-6A5E-A95AEA985D55}" dt="2023-06-17T13:39:53.662" v="321" actId="20577"/>
      <pc:docMkLst>
        <pc:docMk/>
      </pc:docMkLst>
      <pc:sldChg chg="modSp modNotes">
        <pc:chgData name="Pajasmaa, Juuso" userId="S::jupepaja@jyu.fi::8e681e34-1738-4fb3-86f9-d992c9ef0ef3" providerId="AD" clId="Web-{8C04F360-8EDD-CECE-6A5E-A95AEA985D55}" dt="2023-06-17T12:52:05.673" v="61"/>
        <pc:sldMkLst>
          <pc:docMk/>
          <pc:sldMk cId="391005964" sldId="326"/>
        </pc:sldMkLst>
        <pc:spChg chg="mod">
          <ac:chgData name="Pajasmaa, Juuso" userId="S::jupepaja@jyu.fi::8e681e34-1738-4fb3-86f9-d992c9ef0ef3" providerId="AD" clId="Web-{8C04F360-8EDD-CECE-6A5E-A95AEA985D55}" dt="2023-06-17T12:51:57.751" v="45" actId="20577"/>
          <ac:spMkLst>
            <pc:docMk/>
            <pc:sldMk cId="391005964" sldId="326"/>
            <ac:spMk id="3" creationId="{1A891D9A-17E9-6A17-D65D-93419462875C}"/>
          </ac:spMkLst>
        </pc:spChg>
      </pc:sldChg>
      <pc:sldChg chg="modSp">
        <pc:chgData name="Pajasmaa, Juuso" userId="S::jupepaja@jyu.fi::8e681e34-1738-4fb3-86f9-d992c9ef0ef3" providerId="AD" clId="Web-{8C04F360-8EDD-CECE-6A5E-A95AEA985D55}" dt="2023-06-17T13:37:24.717" v="280" actId="20577"/>
        <pc:sldMkLst>
          <pc:docMk/>
          <pc:sldMk cId="3999004007" sldId="331"/>
        </pc:sldMkLst>
        <pc:spChg chg="mod">
          <ac:chgData name="Pajasmaa, Juuso" userId="S::jupepaja@jyu.fi::8e681e34-1738-4fb3-86f9-d992c9ef0ef3" providerId="AD" clId="Web-{8C04F360-8EDD-CECE-6A5E-A95AEA985D55}" dt="2023-06-17T13:37:24.717" v="280" actId="20577"/>
          <ac:spMkLst>
            <pc:docMk/>
            <pc:sldMk cId="3999004007" sldId="331"/>
            <ac:spMk id="3" creationId="{AA8F047A-662F-32B6-D2C5-866FFB362A2C}"/>
          </ac:spMkLst>
        </pc:spChg>
      </pc:sldChg>
      <pc:sldChg chg="modSp">
        <pc:chgData name="Pajasmaa, Juuso" userId="S::jupepaja@jyu.fi::8e681e34-1738-4fb3-86f9-d992c9ef0ef3" providerId="AD" clId="Web-{8C04F360-8EDD-CECE-6A5E-A95AEA985D55}" dt="2023-06-17T13:35:46.824" v="235" actId="20577"/>
        <pc:sldMkLst>
          <pc:docMk/>
          <pc:sldMk cId="3398770267" sldId="336"/>
        </pc:sldMkLst>
        <pc:spChg chg="mod">
          <ac:chgData name="Pajasmaa, Juuso" userId="S::jupepaja@jyu.fi::8e681e34-1738-4fb3-86f9-d992c9ef0ef3" providerId="AD" clId="Web-{8C04F360-8EDD-CECE-6A5E-A95AEA985D55}" dt="2023-06-17T13:35:46.824" v="235" actId="20577"/>
          <ac:spMkLst>
            <pc:docMk/>
            <pc:sldMk cId="3398770267" sldId="336"/>
            <ac:spMk id="3" creationId="{40FB8E19-9D24-BFF3-5084-D51D8471C704}"/>
          </ac:spMkLst>
        </pc:spChg>
      </pc:sldChg>
      <pc:sldChg chg="modSp modNotes">
        <pc:chgData name="Pajasmaa, Juuso" userId="S::jupepaja@jyu.fi::8e681e34-1738-4fb3-86f9-d992c9ef0ef3" providerId="AD" clId="Web-{8C04F360-8EDD-CECE-6A5E-A95AEA985D55}" dt="2023-06-17T13:39:53.662" v="321" actId="20577"/>
        <pc:sldMkLst>
          <pc:docMk/>
          <pc:sldMk cId="500320859" sldId="337"/>
        </pc:sldMkLst>
        <pc:spChg chg="mod">
          <ac:chgData name="Pajasmaa, Juuso" userId="S::jupepaja@jyu.fi::8e681e34-1738-4fb3-86f9-d992c9ef0ef3" providerId="AD" clId="Web-{8C04F360-8EDD-CECE-6A5E-A95AEA985D55}" dt="2023-06-17T13:39:53.662" v="321" actId="20577"/>
          <ac:spMkLst>
            <pc:docMk/>
            <pc:sldMk cId="500320859" sldId="337"/>
            <ac:spMk id="3" creationId="{D7B882F3-B956-9CCE-B2EE-AFE58960AF2D}"/>
          </ac:spMkLst>
        </pc:spChg>
      </pc:sldChg>
      <pc:sldChg chg="modSp">
        <pc:chgData name="Pajasmaa, Juuso" userId="S::jupepaja@jyu.fi::8e681e34-1738-4fb3-86f9-d992c9ef0ef3" providerId="AD" clId="Web-{8C04F360-8EDD-CECE-6A5E-A95AEA985D55}" dt="2023-06-17T13:19:14.827" v="201" actId="20577"/>
        <pc:sldMkLst>
          <pc:docMk/>
          <pc:sldMk cId="2944311223" sldId="343"/>
        </pc:sldMkLst>
        <pc:spChg chg="mod">
          <ac:chgData name="Pajasmaa, Juuso" userId="S::jupepaja@jyu.fi::8e681e34-1738-4fb3-86f9-d992c9ef0ef3" providerId="AD" clId="Web-{8C04F360-8EDD-CECE-6A5E-A95AEA985D55}" dt="2023-06-17T13:19:14.827" v="201" actId="20577"/>
          <ac:spMkLst>
            <pc:docMk/>
            <pc:sldMk cId="2944311223" sldId="343"/>
            <ac:spMk id="11" creationId="{B00BC4B1-3D03-D6BA-0B65-26E046899BD8}"/>
          </ac:spMkLst>
        </pc:spChg>
      </pc:sldChg>
      <pc:sldChg chg="modSp">
        <pc:chgData name="Pajasmaa, Juuso" userId="S::jupepaja@jyu.fi::8e681e34-1738-4fb3-86f9-d992c9ef0ef3" providerId="AD" clId="Web-{8C04F360-8EDD-CECE-6A5E-A95AEA985D55}" dt="2023-06-17T13:14:02.865" v="188" actId="20577"/>
        <pc:sldMkLst>
          <pc:docMk/>
          <pc:sldMk cId="1640713366" sldId="344"/>
        </pc:sldMkLst>
        <pc:spChg chg="mod">
          <ac:chgData name="Pajasmaa, Juuso" userId="S::jupepaja@jyu.fi::8e681e34-1738-4fb3-86f9-d992c9ef0ef3" providerId="AD" clId="Web-{8C04F360-8EDD-CECE-6A5E-A95AEA985D55}" dt="2023-06-17T13:14:02.865" v="188" actId="20577"/>
          <ac:spMkLst>
            <pc:docMk/>
            <pc:sldMk cId="1640713366" sldId="344"/>
            <ac:spMk id="11" creationId="{AFD44245-CEDF-08B2-64A1-0AA2C19290AC}"/>
          </ac:spMkLst>
        </pc:spChg>
      </pc:sldChg>
      <pc:sldChg chg="ord">
        <pc:chgData name="Pajasmaa, Juuso" userId="S::jupepaja@jyu.fi::8e681e34-1738-4fb3-86f9-d992c9ef0ef3" providerId="AD" clId="Web-{8C04F360-8EDD-CECE-6A5E-A95AEA985D55}" dt="2023-06-17T13:38:35.597" v="292"/>
        <pc:sldMkLst>
          <pc:docMk/>
          <pc:sldMk cId="4154786821" sldId="358"/>
        </pc:sldMkLst>
      </pc:sldChg>
      <pc:sldChg chg="modSp modNotes">
        <pc:chgData name="Pajasmaa, Juuso" userId="S::jupepaja@jyu.fi::8e681e34-1738-4fb3-86f9-d992c9ef0ef3" providerId="AD" clId="Web-{8C04F360-8EDD-CECE-6A5E-A95AEA985D55}" dt="2023-06-17T13:35:10.713" v="222" actId="20577"/>
        <pc:sldMkLst>
          <pc:docMk/>
          <pc:sldMk cId="73172652" sldId="361"/>
        </pc:sldMkLst>
        <pc:spChg chg="mod">
          <ac:chgData name="Pajasmaa, Juuso" userId="S::jupepaja@jyu.fi::8e681e34-1738-4fb3-86f9-d992c9ef0ef3" providerId="AD" clId="Web-{8C04F360-8EDD-CECE-6A5E-A95AEA985D55}" dt="2023-06-17T13:35:10.713" v="222" actId="20577"/>
          <ac:spMkLst>
            <pc:docMk/>
            <pc:sldMk cId="73172652" sldId="361"/>
            <ac:spMk id="3" creationId="{4B4E578F-6623-743E-BF9A-5BCB39C7F207}"/>
          </ac:spMkLst>
        </pc:spChg>
      </pc:sldChg>
      <pc:sldChg chg="modNotes">
        <pc:chgData name="Pajasmaa, Juuso" userId="S::jupepaja@jyu.fi::8e681e34-1738-4fb3-86f9-d992c9ef0ef3" providerId="AD" clId="Web-{8C04F360-8EDD-CECE-6A5E-A95AEA985D55}" dt="2023-06-17T13:38:09.218" v="291"/>
        <pc:sldMkLst>
          <pc:docMk/>
          <pc:sldMk cId="2503784320" sldId="363"/>
        </pc:sldMkLst>
      </pc:sldChg>
      <pc:sldChg chg="mod ord modShow">
        <pc:chgData name="Pajasmaa, Juuso" userId="S::jupepaja@jyu.fi::8e681e34-1738-4fb3-86f9-d992c9ef0ef3" providerId="AD" clId="Web-{8C04F360-8EDD-CECE-6A5E-A95AEA985D55}" dt="2023-06-17T13:03:29.676" v="83"/>
        <pc:sldMkLst>
          <pc:docMk/>
          <pc:sldMk cId="597492280" sldId="364"/>
        </pc:sldMkLst>
      </pc:sldChg>
    </pc:docChg>
  </pc:docChgLst>
  <pc:docChgLst>
    <pc:chgData name="Misitano, Giovanni" userId="S::gialmisi@jyu.fi::d7b80f65-289d-4fda-8647-ddd4f37180a8" providerId="AD" clId="Web-{62372087-C250-CE88-2B0A-48515C2EE702}"/>
    <pc:docChg chg="modSld">
      <pc:chgData name="Misitano, Giovanni" userId="S::gialmisi@jyu.fi::d7b80f65-289d-4fda-8647-ddd4f37180a8" providerId="AD" clId="Web-{62372087-C250-CE88-2B0A-48515C2EE702}" dt="2023-06-21T06:51:01.655" v="2" actId="20577"/>
      <pc:docMkLst>
        <pc:docMk/>
      </pc:docMkLst>
      <pc:sldChg chg="modSp">
        <pc:chgData name="Misitano, Giovanni" userId="S::gialmisi@jyu.fi::d7b80f65-289d-4fda-8647-ddd4f37180a8" providerId="AD" clId="Web-{62372087-C250-CE88-2B0A-48515C2EE702}" dt="2023-06-21T06:51:01.655" v="2" actId="20577"/>
        <pc:sldMkLst>
          <pc:docMk/>
          <pc:sldMk cId="2954146434" sldId="290"/>
        </pc:sldMkLst>
        <pc:spChg chg="mod">
          <ac:chgData name="Misitano, Giovanni" userId="S::gialmisi@jyu.fi::d7b80f65-289d-4fda-8647-ddd4f37180a8" providerId="AD" clId="Web-{62372087-C250-CE88-2B0A-48515C2EE702}" dt="2023-06-21T06:51:01.655" v="2" actId="20577"/>
          <ac:spMkLst>
            <pc:docMk/>
            <pc:sldMk cId="2954146434" sldId="290"/>
            <ac:spMk id="2" creationId="{00000000-0000-0000-0000-000000000000}"/>
          </ac:spMkLst>
        </pc:spChg>
      </pc:sldChg>
    </pc:docChg>
  </pc:docChgLst>
  <pc:docChgLst>
    <pc:chgData name="Pajasmaa, Juuso" userId="S::jupepaja@jyu.fi::8e681e34-1738-4fb3-86f9-d992c9ef0ef3" providerId="AD" clId="Web-{D305A13A-C949-C581-B034-6DA3DDEE40E6}"/>
    <pc:docChg chg="delSld modSld">
      <pc:chgData name="Pajasmaa, Juuso" userId="S::jupepaja@jyu.fi::8e681e34-1738-4fb3-86f9-d992c9ef0ef3" providerId="AD" clId="Web-{D305A13A-C949-C581-B034-6DA3DDEE40E6}" dt="2023-06-15T08:24:24.214" v="485" actId="20577"/>
      <pc:docMkLst>
        <pc:docMk/>
      </pc:docMkLst>
      <pc:sldChg chg="modSp">
        <pc:chgData name="Pajasmaa, Juuso" userId="S::jupepaja@jyu.fi::8e681e34-1738-4fb3-86f9-d992c9ef0ef3" providerId="AD" clId="Web-{D305A13A-C949-C581-B034-6DA3DDEE40E6}" dt="2023-06-15T08:11:58.463" v="140" actId="20577"/>
        <pc:sldMkLst>
          <pc:docMk/>
          <pc:sldMk cId="4190735872" sldId="325"/>
        </pc:sldMkLst>
        <pc:spChg chg="mod">
          <ac:chgData name="Pajasmaa, Juuso" userId="S::jupepaja@jyu.fi::8e681e34-1738-4fb3-86f9-d992c9ef0ef3" providerId="AD" clId="Web-{D305A13A-C949-C581-B034-6DA3DDEE40E6}" dt="2023-06-15T08:11:58.463" v="140" actId="20577"/>
          <ac:spMkLst>
            <pc:docMk/>
            <pc:sldMk cId="4190735872" sldId="325"/>
            <ac:spMk id="3" creationId="{60D94D5C-BA1A-8200-6FB6-9C0FCF28DF4D}"/>
          </ac:spMkLst>
        </pc:spChg>
      </pc:sldChg>
      <pc:sldChg chg="modSp modNotes">
        <pc:chgData name="Pajasmaa, Juuso" userId="S::jupepaja@jyu.fi::8e681e34-1738-4fb3-86f9-d992c9ef0ef3" providerId="AD" clId="Web-{D305A13A-C949-C581-B034-6DA3DDEE40E6}" dt="2023-06-15T08:12:59.683" v="163" actId="20577"/>
        <pc:sldMkLst>
          <pc:docMk/>
          <pc:sldMk cId="4167155854" sldId="327"/>
        </pc:sldMkLst>
        <pc:spChg chg="mod">
          <ac:chgData name="Pajasmaa, Juuso" userId="S::jupepaja@jyu.fi::8e681e34-1738-4fb3-86f9-d992c9ef0ef3" providerId="AD" clId="Web-{D305A13A-C949-C581-B034-6DA3DDEE40E6}" dt="2023-06-15T08:12:59.683" v="163" actId="20577"/>
          <ac:spMkLst>
            <pc:docMk/>
            <pc:sldMk cId="4167155854" sldId="327"/>
            <ac:spMk id="3" creationId="{F53AC75D-3C86-08AA-7947-469C4532F96C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7:57:59.678" v="122" actId="20577"/>
        <pc:sldMkLst>
          <pc:docMk/>
          <pc:sldMk cId="1094395660" sldId="328"/>
        </pc:sldMkLst>
        <pc:spChg chg="mod">
          <ac:chgData name="Pajasmaa, Juuso" userId="S::jupepaja@jyu.fi::8e681e34-1738-4fb3-86f9-d992c9ef0ef3" providerId="AD" clId="Web-{D305A13A-C949-C581-B034-6DA3DDEE40E6}" dt="2023-06-15T07:57:59.678" v="122" actId="20577"/>
          <ac:spMkLst>
            <pc:docMk/>
            <pc:sldMk cId="1094395660" sldId="328"/>
            <ac:spMk id="3" creationId="{105AED47-CC06-9FF3-2772-361B05E7B26E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8:16:29.047" v="240" actId="20577"/>
        <pc:sldMkLst>
          <pc:docMk/>
          <pc:sldMk cId="1703483260" sldId="329"/>
        </pc:sldMkLst>
        <pc:spChg chg="mod">
          <ac:chgData name="Pajasmaa, Juuso" userId="S::jupepaja@jyu.fi::8e681e34-1738-4fb3-86f9-d992c9ef0ef3" providerId="AD" clId="Web-{D305A13A-C949-C581-B034-6DA3DDEE40E6}" dt="2023-06-15T08:15:17.686" v="189" actId="20577"/>
          <ac:spMkLst>
            <pc:docMk/>
            <pc:sldMk cId="1703483260" sldId="329"/>
            <ac:spMk id="3" creationId="{AF3CFE72-E1F2-E024-2CAE-D0F58C1B91D8}"/>
          </ac:spMkLst>
        </pc:spChg>
        <pc:spChg chg="mod">
          <ac:chgData name="Pajasmaa, Juuso" userId="S::jupepaja@jyu.fi::8e681e34-1738-4fb3-86f9-d992c9ef0ef3" providerId="AD" clId="Web-{D305A13A-C949-C581-B034-6DA3DDEE40E6}" dt="2023-06-15T08:16:29.047" v="240" actId="20577"/>
          <ac:spMkLst>
            <pc:docMk/>
            <pc:sldMk cId="1703483260" sldId="329"/>
            <ac:spMk id="12" creationId="{66591750-33B3-1017-FA93-4B9844D7014C}"/>
          </ac:spMkLst>
        </pc:spChg>
        <pc:picChg chg="mod">
          <ac:chgData name="Pajasmaa, Juuso" userId="S::jupepaja@jyu.fi::8e681e34-1738-4fb3-86f9-d992c9ef0ef3" providerId="AD" clId="Web-{D305A13A-C949-C581-B034-6DA3DDEE40E6}" dt="2023-06-15T08:15:18.343" v="190" actId="1076"/>
          <ac:picMkLst>
            <pc:docMk/>
            <pc:sldMk cId="1703483260" sldId="329"/>
            <ac:picMk id="7" creationId="{B4DD3D36-3E5F-ADAD-5987-5D21B18FA7C9}"/>
          </ac:picMkLst>
        </pc:picChg>
        <pc:picChg chg="mod">
          <ac:chgData name="Pajasmaa, Juuso" userId="S::jupepaja@jyu.fi::8e681e34-1738-4fb3-86f9-d992c9ef0ef3" providerId="AD" clId="Web-{D305A13A-C949-C581-B034-6DA3DDEE40E6}" dt="2023-06-15T08:16:07.859" v="228" actId="1076"/>
          <ac:picMkLst>
            <pc:docMk/>
            <pc:sldMk cId="1703483260" sldId="329"/>
            <ac:picMk id="8" creationId="{1EA94050-0AFE-B494-F874-B3E6340BC6B9}"/>
          </ac:picMkLst>
        </pc:picChg>
      </pc:sldChg>
      <pc:sldChg chg="addSp delSp modSp">
        <pc:chgData name="Pajasmaa, Juuso" userId="S::jupepaja@jyu.fi::8e681e34-1738-4fb3-86f9-d992c9ef0ef3" providerId="AD" clId="Web-{D305A13A-C949-C581-B034-6DA3DDEE40E6}" dt="2023-06-15T08:22:18.352" v="407" actId="14100"/>
        <pc:sldMkLst>
          <pc:docMk/>
          <pc:sldMk cId="2036958962" sldId="330"/>
        </pc:sldMkLst>
        <pc:picChg chg="add del mod">
          <ac:chgData name="Pajasmaa, Juuso" userId="S::jupepaja@jyu.fi::8e681e34-1738-4fb3-86f9-d992c9ef0ef3" providerId="AD" clId="Web-{D305A13A-C949-C581-B034-6DA3DDEE40E6}" dt="2023-06-15T08:22:15.618" v="405"/>
          <ac:picMkLst>
            <pc:docMk/>
            <pc:sldMk cId="2036958962" sldId="330"/>
            <ac:picMk id="2" creationId="{61308C4F-7334-41C4-4D07-522F3B1192D7}"/>
          </ac:picMkLst>
        </pc:picChg>
        <pc:picChg chg="del">
          <ac:chgData name="Pajasmaa, Juuso" userId="S::jupepaja@jyu.fi::8e681e34-1738-4fb3-86f9-d992c9ef0ef3" providerId="AD" clId="Web-{D305A13A-C949-C581-B034-6DA3DDEE40E6}" dt="2023-06-15T08:21:39.383" v="400"/>
          <ac:picMkLst>
            <pc:docMk/>
            <pc:sldMk cId="2036958962" sldId="330"/>
            <ac:picMk id="3" creationId="{159C3919-DE21-F1EA-7CFF-EC793FB6C334}"/>
          </ac:picMkLst>
        </pc:picChg>
        <pc:picChg chg="add mod">
          <ac:chgData name="Pajasmaa, Juuso" userId="S::jupepaja@jyu.fi::8e681e34-1738-4fb3-86f9-d992c9ef0ef3" providerId="AD" clId="Web-{D305A13A-C949-C581-B034-6DA3DDEE40E6}" dt="2023-06-15T08:22:18.352" v="407" actId="14100"/>
          <ac:picMkLst>
            <pc:docMk/>
            <pc:sldMk cId="2036958962" sldId="330"/>
            <ac:picMk id="8" creationId="{8372BD4D-ECC7-59B7-AC9E-2F96684C9297}"/>
          </ac:picMkLst>
        </pc:picChg>
        <pc:picChg chg="del">
          <ac:chgData name="Pajasmaa, Juuso" userId="S::jupepaja@jyu.fi::8e681e34-1738-4fb3-86f9-d992c9ef0ef3" providerId="AD" clId="Web-{D305A13A-C949-C581-B034-6DA3DDEE40E6}" dt="2023-06-15T08:21:39.804" v="401"/>
          <ac:picMkLst>
            <pc:docMk/>
            <pc:sldMk cId="2036958962" sldId="330"/>
            <ac:picMk id="9" creationId="{5C206BD9-F796-A304-0FA9-F80D04735B3C}"/>
          </ac:picMkLst>
        </pc:picChg>
      </pc:sldChg>
      <pc:sldChg chg="modSp">
        <pc:chgData name="Pajasmaa, Juuso" userId="S::jupepaja@jyu.fi::8e681e34-1738-4fb3-86f9-d992c9ef0ef3" providerId="AD" clId="Web-{D305A13A-C949-C581-B034-6DA3DDEE40E6}" dt="2023-06-15T08:23:25.822" v="435" actId="1076"/>
        <pc:sldMkLst>
          <pc:docMk/>
          <pc:sldMk cId="3999004007" sldId="331"/>
        </pc:sldMkLst>
        <pc:spChg chg="mod">
          <ac:chgData name="Pajasmaa, Juuso" userId="S::jupepaja@jyu.fi::8e681e34-1738-4fb3-86f9-d992c9ef0ef3" providerId="AD" clId="Web-{D305A13A-C949-C581-B034-6DA3DDEE40E6}" dt="2023-06-15T08:23:20.369" v="431" actId="20577"/>
          <ac:spMkLst>
            <pc:docMk/>
            <pc:sldMk cId="3999004007" sldId="331"/>
            <ac:spMk id="3" creationId="{AA8F047A-662F-32B6-D2C5-866FFB362A2C}"/>
          </ac:spMkLst>
        </pc:spChg>
        <pc:picChg chg="mod">
          <ac:chgData name="Pajasmaa, Juuso" userId="S::jupepaja@jyu.fi::8e681e34-1738-4fb3-86f9-d992c9ef0ef3" providerId="AD" clId="Web-{D305A13A-C949-C581-B034-6DA3DDEE40E6}" dt="2023-06-15T08:23:23.697" v="434" actId="1076"/>
          <ac:picMkLst>
            <pc:docMk/>
            <pc:sldMk cId="3999004007" sldId="331"/>
            <ac:picMk id="8" creationId="{C2194678-83D4-FB02-2CBA-50875560E4AA}"/>
          </ac:picMkLst>
        </pc:picChg>
        <pc:picChg chg="mod">
          <ac:chgData name="Pajasmaa, Juuso" userId="S::jupepaja@jyu.fi::8e681e34-1738-4fb3-86f9-d992c9ef0ef3" providerId="AD" clId="Web-{D305A13A-C949-C581-B034-6DA3DDEE40E6}" dt="2023-06-15T08:23:21.260" v="432" actId="1076"/>
          <ac:picMkLst>
            <pc:docMk/>
            <pc:sldMk cId="3999004007" sldId="331"/>
            <ac:picMk id="10" creationId="{A5E43ED4-D400-D32F-B7CA-4CE57AE9E154}"/>
          </ac:picMkLst>
        </pc:picChg>
        <pc:picChg chg="mod">
          <ac:chgData name="Pajasmaa, Juuso" userId="S::jupepaja@jyu.fi::8e681e34-1738-4fb3-86f9-d992c9ef0ef3" providerId="AD" clId="Web-{D305A13A-C949-C581-B034-6DA3DDEE40E6}" dt="2023-06-15T08:23:22.354" v="433" actId="1076"/>
          <ac:picMkLst>
            <pc:docMk/>
            <pc:sldMk cId="3999004007" sldId="331"/>
            <ac:picMk id="12" creationId="{52416EE7-04BD-DE84-6619-D652E23ACEB8}"/>
          </ac:picMkLst>
        </pc:picChg>
        <pc:picChg chg="mod">
          <ac:chgData name="Pajasmaa, Juuso" userId="S::jupepaja@jyu.fi::8e681e34-1738-4fb3-86f9-d992c9ef0ef3" providerId="AD" clId="Web-{D305A13A-C949-C581-B034-6DA3DDEE40E6}" dt="2023-06-15T08:23:25.822" v="435" actId="1076"/>
          <ac:picMkLst>
            <pc:docMk/>
            <pc:sldMk cId="3999004007" sldId="331"/>
            <ac:picMk id="15" creationId="{56179C45-5CDD-CC19-D193-24E7C4953D5C}"/>
          </ac:picMkLst>
        </pc:picChg>
      </pc:sldChg>
      <pc:sldChg chg="modSp">
        <pc:chgData name="Pajasmaa, Juuso" userId="S::jupepaja@jyu.fi::8e681e34-1738-4fb3-86f9-d992c9ef0ef3" providerId="AD" clId="Web-{D305A13A-C949-C581-B034-6DA3DDEE40E6}" dt="2023-06-15T08:24:24.214" v="485" actId="20577"/>
        <pc:sldMkLst>
          <pc:docMk/>
          <pc:sldMk cId="3398770267" sldId="336"/>
        </pc:sldMkLst>
        <pc:spChg chg="mod">
          <ac:chgData name="Pajasmaa, Juuso" userId="S::jupepaja@jyu.fi::8e681e34-1738-4fb3-86f9-d992c9ef0ef3" providerId="AD" clId="Web-{D305A13A-C949-C581-B034-6DA3DDEE40E6}" dt="2023-06-15T08:24:24.214" v="485" actId="20577"/>
          <ac:spMkLst>
            <pc:docMk/>
            <pc:sldMk cId="3398770267" sldId="336"/>
            <ac:spMk id="3" creationId="{40FB8E19-9D24-BFF3-5084-D51D8471C704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8:17:22.767" v="260" actId="20577"/>
        <pc:sldMkLst>
          <pc:docMk/>
          <pc:sldMk cId="500320859" sldId="337"/>
        </pc:sldMkLst>
        <pc:spChg chg="mod">
          <ac:chgData name="Pajasmaa, Juuso" userId="S::jupepaja@jyu.fi::8e681e34-1738-4fb3-86f9-d992c9ef0ef3" providerId="AD" clId="Web-{D305A13A-C949-C581-B034-6DA3DDEE40E6}" dt="2023-06-15T08:17:22.767" v="260" actId="20577"/>
          <ac:spMkLst>
            <pc:docMk/>
            <pc:sldMk cId="500320859" sldId="337"/>
            <ac:spMk id="3" creationId="{D7B882F3-B956-9CCE-B2EE-AFE58960AF2D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8:18:29.409" v="290" actId="20577"/>
        <pc:sldMkLst>
          <pc:docMk/>
          <pc:sldMk cId="2552120458" sldId="338"/>
        </pc:sldMkLst>
        <pc:spChg chg="mod">
          <ac:chgData name="Pajasmaa, Juuso" userId="S::jupepaja@jyu.fi::8e681e34-1738-4fb3-86f9-d992c9ef0ef3" providerId="AD" clId="Web-{D305A13A-C949-C581-B034-6DA3DDEE40E6}" dt="2023-06-15T08:18:29.409" v="290" actId="20577"/>
          <ac:spMkLst>
            <pc:docMk/>
            <pc:sldMk cId="2552120458" sldId="338"/>
            <ac:spMk id="3" creationId="{A42B5B7F-36FA-3349-708F-1902A5C5CA1C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8:21:05.460" v="398" actId="20577"/>
        <pc:sldMkLst>
          <pc:docMk/>
          <pc:sldMk cId="686154955" sldId="340"/>
        </pc:sldMkLst>
        <pc:spChg chg="mod">
          <ac:chgData name="Pajasmaa, Juuso" userId="S::jupepaja@jyu.fi::8e681e34-1738-4fb3-86f9-d992c9ef0ef3" providerId="AD" clId="Web-{D305A13A-C949-C581-B034-6DA3DDEE40E6}" dt="2023-06-15T08:21:05.460" v="398" actId="20577"/>
          <ac:spMkLst>
            <pc:docMk/>
            <pc:sldMk cId="686154955" sldId="340"/>
            <ac:spMk id="18" creationId="{285ABF86-4A08-0BED-B7A9-006CBC09975F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8:22:55.228" v="425" actId="20577"/>
        <pc:sldMkLst>
          <pc:docMk/>
          <pc:sldMk cId="983799516" sldId="341"/>
        </pc:sldMkLst>
        <pc:spChg chg="mod">
          <ac:chgData name="Pajasmaa, Juuso" userId="S::jupepaja@jyu.fi::8e681e34-1738-4fb3-86f9-d992c9ef0ef3" providerId="AD" clId="Web-{D305A13A-C949-C581-B034-6DA3DDEE40E6}" dt="2023-06-15T08:22:55.228" v="425" actId="20577"/>
          <ac:spMkLst>
            <pc:docMk/>
            <pc:sldMk cId="983799516" sldId="341"/>
            <ac:spMk id="3" creationId="{6AA5BD57-90E6-B9BD-4B68-6A539C5C43B6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8:18:08.393" v="286" actId="20577"/>
        <pc:sldMkLst>
          <pc:docMk/>
          <pc:sldMk cId="1640713366" sldId="344"/>
        </pc:sldMkLst>
        <pc:spChg chg="mod">
          <ac:chgData name="Pajasmaa, Juuso" userId="S::jupepaja@jyu.fi::8e681e34-1738-4fb3-86f9-d992c9ef0ef3" providerId="AD" clId="Web-{D305A13A-C949-C581-B034-6DA3DDEE40E6}" dt="2023-06-15T08:18:08.393" v="286" actId="20577"/>
          <ac:spMkLst>
            <pc:docMk/>
            <pc:sldMk cId="1640713366" sldId="344"/>
            <ac:spMk id="11" creationId="{AFD44245-CEDF-08B2-64A1-0AA2C19290AC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8:19:50.036" v="351" actId="20577"/>
        <pc:sldMkLst>
          <pc:docMk/>
          <pc:sldMk cId="1753607505" sldId="345"/>
        </pc:sldMkLst>
        <pc:spChg chg="mod">
          <ac:chgData name="Pajasmaa, Juuso" userId="S::jupepaja@jyu.fi::8e681e34-1738-4fb3-86f9-d992c9ef0ef3" providerId="AD" clId="Web-{D305A13A-C949-C581-B034-6DA3DDEE40E6}" dt="2023-06-15T08:19:50.036" v="351" actId="20577"/>
          <ac:spMkLst>
            <pc:docMk/>
            <pc:sldMk cId="1753607505" sldId="345"/>
            <ac:spMk id="12" creationId="{B1636EC9-DFFE-7362-C21A-C6FBE57749F1}"/>
          </ac:spMkLst>
        </pc:spChg>
      </pc:sldChg>
      <pc:sldChg chg="del">
        <pc:chgData name="Pajasmaa, Juuso" userId="S::jupepaja@jyu.fi::8e681e34-1738-4fb3-86f9-d992c9ef0ef3" providerId="AD" clId="Web-{D305A13A-C949-C581-B034-6DA3DDEE40E6}" dt="2023-06-15T07:56:33.786" v="61"/>
        <pc:sldMkLst>
          <pc:docMk/>
          <pc:sldMk cId="3004405330" sldId="346"/>
        </pc:sldMkLst>
      </pc:sldChg>
      <pc:sldChg chg="modSp">
        <pc:chgData name="Pajasmaa, Juuso" userId="S::jupepaja@jyu.fi::8e681e34-1738-4fb3-86f9-d992c9ef0ef3" providerId="AD" clId="Web-{D305A13A-C949-C581-B034-6DA3DDEE40E6}" dt="2023-06-15T07:56:37.223" v="62" actId="1076"/>
        <pc:sldMkLst>
          <pc:docMk/>
          <pc:sldMk cId="584964012" sldId="347"/>
        </pc:sldMkLst>
        <pc:picChg chg="mod">
          <ac:chgData name="Pajasmaa, Juuso" userId="S::jupepaja@jyu.fi::8e681e34-1738-4fb3-86f9-d992c9ef0ef3" providerId="AD" clId="Web-{D305A13A-C949-C581-B034-6DA3DDEE40E6}" dt="2023-06-15T07:56:37.223" v="62" actId="1076"/>
          <ac:picMkLst>
            <pc:docMk/>
            <pc:sldMk cId="584964012" sldId="347"/>
            <ac:picMk id="8" creationId="{DDB229E8-CAB0-F7AF-E2BD-67579EF73D39}"/>
          </ac:picMkLst>
        </pc:picChg>
      </pc:sldChg>
      <pc:sldChg chg="modSp">
        <pc:chgData name="Pajasmaa, Juuso" userId="S::jupepaja@jyu.fi::8e681e34-1738-4fb3-86f9-d992c9ef0ef3" providerId="AD" clId="Web-{D305A13A-C949-C581-B034-6DA3DDEE40E6}" dt="2023-06-15T08:14:30.545" v="186" actId="20577"/>
        <pc:sldMkLst>
          <pc:docMk/>
          <pc:sldMk cId="253631106" sldId="354"/>
        </pc:sldMkLst>
        <pc:spChg chg="mod">
          <ac:chgData name="Pajasmaa, Juuso" userId="S::jupepaja@jyu.fi::8e681e34-1738-4fb3-86f9-d992c9ef0ef3" providerId="AD" clId="Web-{D305A13A-C949-C581-B034-6DA3DDEE40E6}" dt="2023-06-15T08:14:30.545" v="186" actId="20577"/>
          <ac:spMkLst>
            <pc:docMk/>
            <pc:sldMk cId="253631106" sldId="354"/>
            <ac:spMk id="3" creationId="{9B233927-FE47-B655-89DF-88C387328532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8:18:15.519" v="288" actId="20577"/>
        <pc:sldMkLst>
          <pc:docMk/>
          <pc:sldMk cId="2448972159" sldId="357"/>
        </pc:sldMkLst>
        <pc:spChg chg="mod">
          <ac:chgData name="Pajasmaa, Juuso" userId="S::jupepaja@jyu.fi::8e681e34-1738-4fb3-86f9-d992c9ef0ef3" providerId="AD" clId="Web-{D305A13A-C949-C581-B034-6DA3DDEE40E6}" dt="2023-06-15T08:18:15.519" v="288" actId="20577"/>
          <ac:spMkLst>
            <pc:docMk/>
            <pc:sldMk cId="2448972159" sldId="357"/>
            <ac:spMk id="14" creationId="{C3DFD59F-C3C7-9831-8F15-73CFAED21259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8:19:26.286" v="340" actId="20577"/>
        <pc:sldMkLst>
          <pc:docMk/>
          <pc:sldMk cId="3737454927" sldId="362"/>
        </pc:sldMkLst>
        <pc:spChg chg="mod">
          <ac:chgData name="Pajasmaa, Juuso" userId="S::jupepaja@jyu.fi::8e681e34-1738-4fb3-86f9-d992c9ef0ef3" providerId="AD" clId="Web-{D305A13A-C949-C581-B034-6DA3DDEE40E6}" dt="2023-06-15T08:19:26.286" v="340" actId="20577"/>
          <ac:spMkLst>
            <pc:docMk/>
            <pc:sldMk cId="3737454927" sldId="362"/>
            <ac:spMk id="3" creationId="{D9A43FCA-2B22-3C0A-6A7E-0C6C2E286D45}"/>
          </ac:spMkLst>
        </pc:spChg>
      </pc:sldChg>
      <pc:sldChg chg="modSp">
        <pc:chgData name="Pajasmaa, Juuso" userId="S::jupepaja@jyu.fi::8e681e34-1738-4fb3-86f9-d992c9ef0ef3" providerId="AD" clId="Web-{D305A13A-C949-C581-B034-6DA3DDEE40E6}" dt="2023-06-15T08:24:00.745" v="465" actId="20577"/>
        <pc:sldMkLst>
          <pc:docMk/>
          <pc:sldMk cId="2503784320" sldId="363"/>
        </pc:sldMkLst>
        <pc:spChg chg="mod">
          <ac:chgData name="Pajasmaa, Juuso" userId="S::jupepaja@jyu.fi::8e681e34-1738-4fb3-86f9-d992c9ef0ef3" providerId="AD" clId="Web-{D305A13A-C949-C581-B034-6DA3DDEE40E6}" dt="2023-06-15T08:24:00.745" v="465" actId="20577"/>
          <ac:spMkLst>
            <pc:docMk/>
            <pc:sldMk cId="2503784320" sldId="363"/>
            <ac:spMk id="3" creationId="{B788522C-247A-5EF9-4EC0-CC048D0EC9DC}"/>
          </ac:spMkLst>
        </pc:spChg>
      </pc:sldChg>
    </pc:docChg>
  </pc:docChgLst>
  <pc:docChgLst>
    <pc:chgData name="Pajasmaa, Juuso" userId="S::jupepaja@jyu.fi::8e681e34-1738-4fb3-86f9-d992c9ef0ef3" providerId="AD" clId="Web-{86F6F2C7-048C-FAB9-19E4-E6B85C579960}"/>
    <pc:docChg chg="modSld">
      <pc:chgData name="Pajasmaa, Juuso" userId="S::jupepaja@jyu.fi::8e681e34-1738-4fb3-86f9-d992c9ef0ef3" providerId="AD" clId="Web-{86F6F2C7-048C-FAB9-19E4-E6B85C579960}" dt="2023-06-15T08:53:03.508" v="111" actId="20577"/>
      <pc:docMkLst>
        <pc:docMk/>
      </pc:docMkLst>
      <pc:sldChg chg="modSp">
        <pc:chgData name="Pajasmaa, Juuso" userId="S::jupepaja@jyu.fi::8e681e34-1738-4fb3-86f9-d992c9ef0ef3" providerId="AD" clId="Web-{86F6F2C7-048C-FAB9-19E4-E6B85C579960}" dt="2023-06-15T08:48:37.911" v="3" actId="20577"/>
        <pc:sldMkLst>
          <pc:docMk/>
          <pc:sldMk cId="4190735872" sldId="325"/>
        </pc:sldMkLst>
        <pc:spChg chg="mod">
          <ac:chgData name="Pajasmaa, Juuso" userId="S::jupepaja@jyu.fi::8e681e34-1738-4fb3-86f9-d992c9ef0ef3" providerId="AD" clId="Web-{86F6F2C7-048C-FAB9-19E4-E6B85C579960}" dt="2023-06-15T08:48:37.911" v="3" actId="20577"/>
          <ac:spMkLst>
            <pc:docMk/>
            <pc:sldMk cId="4190735872" sldId="325"/>
            <ac:spMk id="3" creationId="{60D94D5C-BA1A-8200-6FB6-9C0FCF28DF4D}"/>
          </ac:spMkLst>
        </pc:spChg>
      </pc:sldChg>
      <pc:sldChg chg="modSp">
        <pc:chgData name="Pajasmaa, Juuso" userId="S::jupepaja@jyu.fi::8e681e34-1738-4fb3-86f9-d992c9ef0ef3" providerId="AD" clId="Web-{86F6F2C7-048C-FAB9-19E4-E6B85C579960}" dt="2023-06-15T08:49:46.271" v="30" actId="20577"/>
        <pc:sldMkLst>
          <pc:docMk/>
          <pc:sldMk cId="3398770267" sldId="336"/>
        </pc:sldMkLst>
        <pc:spChg chg="mod">
          <ac:chgData name="Pajasmaa, Juuso" userId="S::jupepaja@jyu.fi::8e681e34-1738-4fb3-86f9-d992c9ef0ef3" providerId="AD" clId="Web-{86F6F2C7-048C-FAB9-19E4-E6B85C579960}" dt="2023-06-15T08:49:46.271" v="30" actId="20577"/>
          <ac:spMkLst>
            <pc:docMk/>
            <pc:sldMk cId="3398770267" sldId="336"/>
            <ac:spMk id="3" creationId="{40FB8E19-9D24-BFF3-5084-D51D8471C704}"/>
          </ac:spMkLst>
        </pc:spChg>
      </pc:sldChg>
      <pc:sldChg chg="modSp">
        <pc:chgData name="Pajasmaa, Juuso" userId="S::jupepaja@jyu.fi::8e681e34-1738-4fb3-86f9-d992c9ef0ef3" providerId="AD" clId="Web-{86F6F2C7-048C-FAB9-19E4-E6B85C579960}" dt="2023-06-15T08:52:32.680" v="96" actId="20577"/>
        <pc:sldMkLst>
          <pc:docMk/>
          <pc:sldMk cId="584964012" sldId="347"/>
        </pc:sldMkLst>
        <pc:spChg chg="mod">
          <ac:chgData name="Pajasmaa, Juuso" userId="S::jupepaja@jyu.fi::8e681e34-1738-4fb3-86f9-d992c9ef0ef3" providerId="AD" clId="Web-{86F6F2C7-048C-FAB9-19E4-E6B85C579960}" dt="2023-06-15T08:52:32.680" v="96" actId="20577"/>
          <ac:spMkLst>
            <pc:docMk/>
            <pc:sldMk cId="584964012" sldId="347"/>
            <ac:spMk id="3" creationId="{669153A6-14FB-4C82-821F-F978A0040C72}"/>
          </ac:spMkLst>
        </pc:spChg>
      </pc:sldChg>
      <pc:sldChg chg="modSp">
        <pc:chgData name="Pajasmaa, Juuso" userId="S::jupepaja@jyu.fi::8e681e34-1738-4fb3-86f9-d992c9ef0ef3" providerId="AD" clId="Web-{86F6F2C7-048C-FAB9-19E4-E6B85C579960}" dt="2023-06-15T08:52:36.133" v="99" actId="20577"/>
        <pc:sldMkLst>
          <pc:docMk/>
          <pc:sldMk cId="6147186" sldId="352"/>
        </pc:sldMkLst>
        <pc:spChg chg="mod">
          <ac:chgData name="Pajasmaa, Juuso" userId="S::jupepaja@jyu.fi::8e681e34-1738-4fb3-86f9-d992c9ef0ef3" providerId="AD" clId="Web-{86F6F2C7-048C-FAB9-19E4-E6B85C579960}" dt="2023-06-15T08:52:36.133" v="99" actId="20577"/>
          <ac:spMkLst>
            <pc:docMk/>
            <pc:sldMk cId="6147186" sldId="352"/>
            <ac:spMk id="15" creationId="{62636148-68FE-EADD-EE6F-F9CE569A1EA6}"/>
          </ac:spMkLst>
        </pc:spChg>
      </pc:sldChg>
      <pc:sldChg chg="modSp">
        <pc:chgData name="Pajasmaa, Juuso" userId="S::jupepaja@jyu.fi::8e681e34-1738-4fb3-86f9-d992c9ef0ef3" providerId="AD" clId="Web-{86F6F2C7-048C-FAB9-19E4-E6B85C579960}" dt="2023-06-15T08:48:48.161" v="18" actId="20577"/>
        <pc:sldMkLst>
          <pc:docMk/>
          <pc:sldMk cId="2668389837" sldId="353"/>
        </pc:sldMkLst>
        <pc:spChg chg="mod">
          <ac:chgData name="Pajasmaa, Juuso" userId="S::jupepaja@jyu.fi::8e681e34-1738-4fb3-86f9-d992c9ef0ef3" providerId="AD" clId="Web-{86F6F2C7-048C-FAB9-19E4-E6B85C579960}" dt="2023-06-15T08:48:48.161" v="18" actId="20577"/>
          <ac:spMkLst>
            <pc:docMk/>
            <pc:sldMk cId="2668389837" sldId="353"/>
            <ac:spMk id="13" creationId="{BE38B9CA-B33F-FF46-8438-C072FF8E9CEF}"/>
          </ac:spMkLst>
        </pc:spChg>
      </pc:sldChg>
      <pc:sldChg chg="modSp">
        <pc:chgData name="Pajasmaa, Juuso" userId="S::jupepaja@jyu.fi::8e681e34-1738-4fb3-86f9-d992c9ef0ef3" providerId="AD" clId="Web-{86F6F2C7-048C-FAB9-19E4-E6B85C579960}" dt="2023-06-15T08:53:03.508" v="111" actId="20577"/>
        <pc:sldMkLst>
          <pc:docMk/>
          <pc:sldMk cId="253631106" sldId="354"/>
        </pc:sldMkLst>
        <pc:spChg chg="mod">
          <ac:chgData name="Pajasmaa, Juuso" userId="S::jupepaja@jyu.fi::8e681e34-1738-4fb3-86f9-d992c9ef0ef3" providerId="AD" clId="Web-{86F6F2C7-048C-FAB9-19E4-E6B85C579960}" dt="2023-06-15T08:53:03.508" v="111" actId="20577"/>
          <ac:spMkLst>
            <pc:docMk/>
            <pc:sldMk cId="253631106" sldId="354"/>
            <ac:spMk id="3" creationId="{9B233927-FE47-B655-89DF-88C387328532}"/>
          </ac:spMkLst>
        </pc:spChg>
      </pc:sldChg>
      <pc:sldChg chg="modSp">
        <pc:chgData name="Pajasmaa, Juuso" userId="S::jupepaja@jyu.fi::8e681e34-1738-4fb3-86f9-d992c9ef0ef3" providerId="AD" clId="Web-{86F6F2C7-048C-FAB9-19E4-E6B85C579960}" dt="2023-06-15T08:52:11.523" v="90" actId="20577"/>
        <pc:sldMkLst>
          <pc:docMk/>
          <pc:sldMk cId="73172652" sldId="361"/>
        </pc:sldMkLst>
        <pc:spChg chg="mod">
          <ac:chgData name="Pajasmaa, Juuso" userId="S::jupepaja@jyu.fi::8e681e34-1738-4fb3-86f9-d992c9ef0ef3" providerId="AD" clId="Web-{86F6F2C7-048C-FAB9-19E4-E6B85C579960}" dt="2023-06-15T08:52:11.523" v="90" actId="20577"/>
          <ac:spMkLst>
            <pc:docMk/>
            <pc:sldMk cId="73172652" sldId="361"/>
            <ac:spMk id="3" creationId="{4B4E578F-6623-743E-BF9A-5BCB39C7F20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808B-E55E-495E-AD4D-B469E5CD22EF}" type="datetimeFigureOut">
              <a:rPr lang="fi-FI" sz="800" smtClean="0"/>
              <a:t>20.6.2023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F4E2-CB80-489C-B09B-4F5EEF4552BF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1579175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18T17:37:33.1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25783 15337 16383 0 0,'4'0'0'0'0,"6"0"0"0"0,5 0 0 0 0,4 0 0 0 0,3 0 0 0 0,3 0 0 0 0,0 0 0 0 0,1 0 0 0 0,-1 0 0 0 0,1 0 0 0 0,-1 0 0 0 0,0 0 0 0 0,0 0 0 0 0,0 0 0 0 0,-1 0 0 0 0,1 0 0 0 0,-1 0 0 0 0,1 0 0 0 0,0 0 0 0 0,-1 0 0 0 0,1 0 0 0 0,-1 0 0 0 0,1 0 0 0 0,0 0 0 0 0,-1 0 0 0 0,1 0 0 0 0,-1 0 0 0 0,-3-4 0 0 0,-2-2 0 0 0,0 1 0 0 0,1 1 0 0 0,2 1 0 0 0,1 1 0 0 0,0 1 0 0 0,2 0 0 0 0,-1 1 0 0 0,1 1 0 0 0,0-1 0 0 0,0 0 0 0 0,-1 0 0 0 0,1 0 0 0 0,0 0 0 0 0,-5-4 0 0 0,-1-1 0 0 0,1-1 0 0 0,-4-2 0 0 0,0-1 0 0 0,1 2 0 0 0,3 2 0 0 0,1 1 0 0 0,1 3 0 0 0,2 0 0 0 0,1 1 0 0 0,-5-4 0 0 0,0-2 0 0 0,-1 1 0 0 0,2 1 0 0 0,1 2 0 0 0,-3-4 0 0 0,-1-1 0 0 0,-3-3 0 0 0,-1 1 0 0 0,3 0 0 0 0,-3-1 0 0 0,1 1 0 0 0,-2-3 0 0 0,1 2 0 0 0,2 1 0 0 0,-1-1 0 0 0,0 1 0 0 0,3 2 0 0 0,-3-3 0 0 0,1 2 0 0 0,-2-3 0 0 0,-4-4 0 0 0,1 2 0 0 0,-2-3 0 0 0,2 3 0 0 0,-1-2 0 0 0,3 3 0 0 0,2 3 0 0 0,-1-2 0 0 0,-3-2 0 0 0,1 0 0 0 0,-1-1 0 0 0,1 2 0 0 0,3 2 0 0 0,-1-1 0 0 0,1 2 0 0 0,2-3 0 0 0,-1-2 0 0 0,0 0 0 0 0,-2-1 0 0 0,0 2 0 0 0,-2-2 0 0 0,2 3 0 0 0,-3-2 0 0 0,2 3 0 0 0,-1-2 0 0 0,-4-3 0 0 0,2 2 0 0 0,-1-2 0 0 0,2 3 0 0 0,4 3 0 0 0,-1-1 0 0 0,1 2 0 0 0,-2-3 0 0 0,2 2 0 0 0,-3-2 0 0 0,1 1 0 0 0,3 2 0 0 0,3 3 0 0 0,-2-2 0 0 0,0 1 0 0 0,-2-3 0 0 0,-1 0 0 0 0,-1-2 0 0 0,0 1 0 0 0,-1-2 0 0 0,-3-3 0 0 0,0 1 0 0 0,0-1 0 0 0,-2-1 0 0 0,-2-3 0 0 0,2 2 0 0 0,0 0 0 0 0,3 4 0 0 0,-1-1 0 0 0,4 2 0 0 0,-2 0 0 0 0,-2-3 0 0 0,1 2 0 0 0,0-1 0 0 0,-3-2 0 0 0,-2-3 0 0 0,-2-2 0 0 0,-1-1 0 0 0,2 3 0 0 0,2 1 0 0 0,-1-1 0 0 0,-2 0 0 0 0,0-2 0 0 0,3 3 0 0 0,0 1 0 0 0,0-1 0 0 0,-2-2 0 0 0,-1-1 0 0 0,-2-1 0 0 0,0 0 0 0 0,-1-2 0 0 0,0 1 0 0 0,0-1 0 0 0,0 0 0 0 0,0 0 0 0 0,-1 0 0 0 0,1 0 0 0 0,0 1 0 0 0,-4 3 0 0 0,-2 2 0 0 0,1 0 0 0 0,1-1 0 0 0,-3 2 0 0 0,-1 1 0 0 0,2-1 0 0 0,1-2 0 0 0,-2 2 0 0 0,0 1 0 0 0,-4 3 0 0 0,1-1 0 0 0,2-1 0 0 0,2-3 0 0 0,3-2 0 0 0,-4 3 0 0 0,1-1 0 0 0,-4 4 0 0 0,1 0 0 0 0,1-1 0 0 0,-2 1 0 0 0,-3 0 0 0 0,0-3 0 0 0,-2 3 0 0 0,-2-1 0 0 0,1-2 0 0 0,0-1 0 0 0,-2 1 0 0 0,2 1 0 0 0,0 2 0 0 0,2 0 0 0 0,4-1 0 0 0,-1 1 0 0 0,2 0 0 0 0,-2 2 0 0 0,-3 3 0 0 0,0-1 0 0 0,-1 2 0 0 0,2-2 0 0 0,-1-3 0 0 0,-3 0 0 0 0,2-1 0 0 0,0 2 0 0 0,1-2 0 0 0,0 3 0 0 0,-2 3 0 0 0,1-2 0 0 0,0 2 0 0 0,1-2 0 0 0,0 1 0 0 0,-2 2 0 0 0,1-2 0 0 0,0 1 0 0 0,-3-2 0 0 0,-1 0 0 0 0,1-1 0 0 0,1 0 0 0 0,2-1 0 0 0,0 2 0 0 0,-1 2 0 0 0,1-2 0 0 0,0 2 0 0 0,-3 2 0 0 0,-1 2 0 0 0,1-2 0 0 0,1 0 0 0 0,-2 1 0 0 0,-1 2 0 0 0,-2 2 0 0 0,3-4 0 0 0,1 0 0 0 0,3-4 0 0 0,0 1 0 0 0,-2 1 0 0 0,-2 2 0 0 0,-2 2 0 0 0,-1 2 0 0 0,2-3 0 0 0,1-1 0 0 0,0 1 0 0 0,-2 1 0 0 0,-1 1 0 0 0,3-2 0 0 0,1-2 0 0 0,-1 2 0 0 0,-2 1 0 0 0,4-3 0 0 0,-1-1 0 0 0,0 2 0 0 0,-2 2 0 0 0,-2 1 0 0 0,-1 1 0 0 0,-1 2 0 0 0,0-1 0 0 0,-1 2 0 0 0,0-1 0 0 0,0 0 0 0 0,0 0 0 0 0,1 1 0 0 0,-1-1 0 0 0,0 0 0 0 0,0 0 0 0 0,1 0 0 0 0,-1 0 0 0 0,1 0 0 0 0,-1 0 0 0 0,0 0 0 0 0,1 0 0 0 0,-1 0 0 0 0,1 0 0 0 0,-1 0 0 0 0,5 4 0 0 0,1 2 0 0 0,-1-1 0 0 0,0 3 0 0 0,-2 1 0 0 0,4 2 0 0 0,0 0 0 0 0,-1-2 0 0 0,3 1 0 0 0,0 0 0 0 0,-2-3 0 0 0,3 2 0 0 0,-1 0 0 0 0,-2 2 0 0 0,-1-1 0 0 0,1 3 0 0 0,1-2 0 0 0,2 2 0 0 0,1-1 0 0 0,1 1 0 0 0,0-1 0 0 0,2 1 0 0 0,-2-1 0 0 0,-3-3 0 0 0,2 1 0 0 0,3 3 0 0 0,-1 0 0 0 0,-2-3 0 0 0,0 1 0 0 0,0-1 0 0 0,-3-2 0 0 0,2 1 0 0 0,-1 0 0 0 0,2 2 0 0 0,4 3 0 0 0,-1 0 0 0 0,2 1 0 0 0,-3-1 0 0 0,-2-4 0 0 0,0 1 0 0 0,4 3 0 0 0,-2-2 0 0 0,1 3 0 0 0,-1-3 0 0 0,2 2 0 0 0,1 3 0 0 0,-1-3 0 0 0,-3-2 0 0 0,1 0 0 0 0,2 2 0 0 0,-2-1 0 0 0,2 2 0 0 0,-2-2 0 0 0,2 1 0 0 0,-3 2 0 0 0,2 3 0 0 0,-2-2 0 0 0,1 0 0 0 0,3 2 0 0 0,-1-3 0 0 0,1 0 0 0 0,2 2 0 0 0,-2-2 0 0 0,0 0 0 0 0,2 2 0 0 0,3 1 0 0 0,-3-2 0 0 0,0 1 0 0 0,1 1 0 0 0,-3-3 0 0 0,1 0 0 0 0,1 2 0 0 0,-2-3 0 0 0,0 1 0 0 0,2 2 0 0 0,2 1 0 0 0,-2-1 0 0 0,0-1 0 0 0,1 2 0 0 0,1 1 0 0 0,3 2 0 0 0,0 1 0 0 0,-3-3 0 0 0,0-1 0 0 0,0 0 0 0 0,-3 2 0 0 0,-1 1 0 0 0,2 1 0 0 0,2 1 0 0 0,-2-4 0 0 0,-1-1 0 0 0,2 0 0 0 0,2 2 0 0 0,1 1 0 0 0,1 1 0 0 0,2 0 0 0 0,0 2 0 0 0,0-1 0 0 0,0 1 0 0 0,1 0 0 0 0,-1 0 0 0 0,0 0 0 0 0,0-1 0 0 0,0 1 0 0 0,0 0 0 0 0,0-1 0 0 0,0 1 0 0 0,0 0 0 0 0,0-1 0 0 0,0 1 0 0 0,0-1 0 0 0,0 1 0 0 0,0 0 0 0 0,0-1 0 0 0,0 1 0 0 0,0-1 0 0 0,0 1 0 0 0,0 0 0 0 0,0-1 0 0 0,0 1 0 0 0,4-5 0 0 0,2-1 0 0 0,-1 1 0 0 0,4-4 0 0 0,-1 0 0 0 0,-1 1 0 0 0,-1 3 0 0 0,-3 1 0 0 0,-1 1 0 0 0,3-2 0 0 0,1-1 0 0 0,-1 0 0 0 0,-1 2 0 0 0,3-3 0 0 0,0-1 0 0 0,-1 2 0 0 0,3-3 0 0 0,-1 0 0 0 0,3-3 0 0 0,0 1 0 0 0,-3 2 0 0 0,-2 3 0 0 0,2-2 0 0 0,0 0 0 0 0,2-3 0 0 0,0 1 0 0 0,2-3 0 0 0,4-3 0 0 0,-2 2 0 0 0,2-2 0 0 0,-3 2 0 0 0,2-1 0 0 0,2-2 0 0 0,2-3 0 0 0,-2 3 0 0 0,0-1 0 0 0,2-1 0 0 0,-3 2 0 0 0,0 1 0 0 0,2-3 0 0 0,2-1 0 0 0,1-2 0 0 0,2-1 0 0 0,1-1 0 0 0,1-1 0 0 0,0 0 0 0 0,-5-1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16T16:29:12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28575 9143 16383 0 0,'5'0'0'0'0,"6"0"0"0"0,6 0 0 0 0,5 0 0 0 0,3 0 0 0 0,2 0 0 0 0,2 0 0 0 0,0 0 0 0 0,-5 0 0 0 0,-1 0 0 0 0,0 0 0 0 0,0 0 0 0 0,2 0 0 0 0,1 0 0 0 0,0 0 0 0 0,2 0 0 0 0,-1 0 0 0 0,-3 0 0 0 0,-2 0 0 0 0,0 0 0 0 0,1 0 0 0 0,1 0 0 0 0,2 0 0 0 0,-4 0 0 0 0,-1 0 0 0 0,1 0 0 0 0,1 0 0 0 0,2 0 0 0 0,1 0 0 0 0,1 0 0 0 0,0 0 0 0 0,1 0 0 0 0,0 0 0 0 0,1 0 0 0 0,-1 0 0 0 0,0 0 0 0 0,0 0 0 0 0,0 0 0 0 0,0 0 0 0 0,-1 0 0 0 0,1 0 0 0 0,0 0 0 0 0,0 0 0 0 0,0 0 0 0 0,0 0 0 0 0,0 0 0 0 0,-1 0 0 0 0,1 0 0 0 0,0 0 0 0 0,0 0 0 0 0,0 0 0 0 0,0 0 0 0 0,-5 0 0 0 0,-2 0 0 0 0,1 0 0 0 0,1 0 0 0 0,2 0 0 0 0,0 0 0 0 0,2 0 0 0 0,0 0 0 0 0,1 0 0 0 0,0 0 0 0 0,0 0 0 0 0,1 0 0 0 0,-1 0 0 0 0,0 0 0 0 0,0 0 0 0 0,-1 0 0 0 0,1 0 0 0 0,0 0 0 0 0,0 0 0 0 0,0 0 0 0 0,0 0 0 0 0,0 0 0 0 0,-1 0 0 0 0,1 0 0 0 0,0 0 0 0 0,0 0 0 0 0,0 0 0 0 0,0 0 0 0 0,-1 0 0 0 0,1 0 0 0 0,0 0 0 0 0,0 0 0 0 0,0 0 0 0 0,-5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16T16:29:12.3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20161 8402 16383 0 0,'5'0'0'0'0,"6"0"0"0"0,6 0 0 0 0,5 0 0 0 0,3 0 0 0 0,3 0 0 0 0,0 0 0 0 0,1 0 0 0 0,0 0 0 0 0,0 0 0 0 0,0 0 0 0 0,-1 0 0 0 0,0 0 0 0 0,0 0 0 0 0,0 0 0 0 0,0 0 0 0 0,0 0 0 0 0,0 0 0 0 0,-1 0 0 0 0,1 0 0 0 0,0 0 0 0 0,0 0 0 0 0,0 0 0 0 0,0 0 0 0 0,-1 0 0 0 0,1 0 0 0 0,0 0 0 0 0,0 0 0 0 0,0 0 0 0 0,0 0 0 0 0,0 0 0 0 0,-1 0 0 0 0,1 0 0 0 0,0 0 0 0 0,0 0 0 0 0,0 0 0 0 0,0 0 0 0 0,0 0 0 0 0,-1 0 0 0 0,1 0 0 0 0,0 0 0 0 0,0 0 0 0 0,0 0 0 0 0,0 0 0 0 0,-1 0 0 0 0,1 0 0 0 0,0 0 0 0 0,0 0 0 0 0,0 0 0 0 0,0 0 0 0 0,0 0 0 0 0,-1 0 0 0 0,1 0 0 0 0,0 0 0 0 0,0 0 0 0 0,0 0 0 0 0,0 0 0 0 0,0 0 0 0 0,-1 0 0 0 0,1 0 0 0 0,0 0 0 0 0,0 0 0 0 0,0 0 0 0 0,0 0 0 0 0,-1 0 0 0 0,1 0 0 0 0,0 0 0 0 0,0 0 0 0 0,-5 0 0 0 0,-1 0 0 0 0,0 0 0 0 0,1 0 0 0 0,1 0 0 0 0,2 0 0 0 0,0 0 0 0 0,2 0 0 0 0,0 0 0 0 0,0 0 0 0 0,0 0 0 0 0,0 0 0 0 0,0 0 0 0 0,0 0 0 0 0,0 0 0 0 0,0 0 0 0 0,0 0 0 0 0,0 0 0 0 0,-1 0 0 0 0,1 0 0 0 0,0 0 0 0 0,0 0 0 0 0,0 0 0 0 0,0 0 0 0 0,-1 0 0 0 0,1 0 0 0 0,0 0 0 0 0,0 0 0 0 0,0 0 0 0 0,0 0 0 0 0,0 0 0 0 0,-1 0 0 0 0,1 0 0 0 0,0 0 0 0 0,0 0 0 0 0,0 0 0 0 0,0 0 0 0 0,0 0 0 0 0,-1 0 0 0 0,1 0 0 0 0,0 0 0 0 0,-5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18T17:37:33.2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24077 10930 16383 0 0,'4'0'0'0'0,"6"0"0"0"0,5 0 0 0 0,4 0 0 0 0,4 0 0 0 0,-3 0 0 0 0,0 0 0 0 0,0 0 0 0 0,1 0 0 0 0,2 0 0 0 0,0 0 0 0 0,1 0 0 0 0,1 0 0 0 0,-1 0 0 0 0,1 0 0 0 0,-4 0 0 0 0,-2 0 0 0 0,1 0 0 0 0,0 0 0 0 0,2 0 0 0 0,0 0 0 0 0,-2 0 0 0 0,-2 0 0 0 0,2 0 0 0 0,0 0 0 0 0,2 0 0 0 0,1 0 0 0 0,1 0 0 0 0,0 0 0 0 0,1 0 0 0 0,0 0 0 0 0,-1 0 0 0 0,1 0 0 0 0,-4 0 0 0 0,-2 0 0 0 0,0 0 0 0 0,2 0 0 0 0,0 0 0 0 0,2 0 0 0 0,1 0 0 0 0,0 0 0 0 0,1 0 0 0 0,-1 0 0 0 0,1 0 0 0 0,0 0 0 0 0,0 0 0 0 0,0 0 0 0 0,-1 0 0 0 0,1 0 0 0 0,0 0 0 0 0,-1 0 0 0 0,1 0 0 0 0,-1 0 0 0 0,1 0 0 0 0,0 0 0 0 0,-1 0 0 0 0,1 0 0 0 0,-1 0 0 0 0,1 0 0 0 0,0 0 0 0 0,-1 0 0 0 0,-3 0 0 0 0,-2 0 0 0 0,0 0 0 0 0,1 0 0 0 0,2 0 0 0 0,1 0 0 0 0,0 0 0 0 0,1 0 0 0 0,1 0 0 0 0,0 0 0 0 0,0 0 0 0 0,-5 0 0 0 0,0 0 0 0 0,-1 0 0 0 0,1 0 0 0 0,-2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18T17:37:33.2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29263 14264 16383 0 0,'4'0'0'0'0,"6"0"0"0"0,5 0 0 0 0,0 0 0 0 0,2 0 0 0 0,2 0 0 0 0,2 0 0 0 0,1 0 0 0 0,-2 0 0 0 0,-1 0 0 0 0,1 0 0 0 0,0 0 0 0 0,2 0 0 0 0,-3 0 0 0 0,-1 0 0 0 0,2 0 0 0 0,0 0 0 0 0,2 0 0 0 0,1 0 0 0 0,-4 0 0 0 0,0 0 0 0 0,1 0 0 0 0,0 0 0 0 0,2 0 0 0 0,1 0 0 0 0,1 0 0 0 0,0 0 0 0 0,1 0 0 0 0,0 0 0 0 0,-5 0 0 0 0,4 0 0 0 0,1 0 0 0 0,1 0 0 0 0,-1 0 0 0 0,1 0 0 0 0,0 0 0 0 0,-1 0 0 0 0,0 0 0 0 0,0 0 0 0 0,-1 0 0 0 0,1 0 0 0 0,0 0 0 0 0,-1 0 0 0 0,1 0 0 0 0,-1 0 0 0 0,1 0 0 0 0,-1 0 0 0 0,1 0 0 0 0,0 0 0 0 0,-1 0 0 0 0,1 0 0 0 0,0 0 0 0 0,-1 0 0 0 0,1 0 0 0 0,-1 0 0 0 0,1 0 0 0 0,0 0 0 0 0,-1 0 0 0 0,1 0 0 0 0,-5 0 0 0 0,-1 0 0 0 0,1 0 0 0 0,0 0 0 0 0,2 0 0 0 0,0 0 0 0 0,-2 0 0 0 0,-2 0 0 0 0,2 0 0 0 0,0 0 0 0 0,2 0 0 0 0,1 0 0 0 0,-4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6-18T17:37:33.2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37068 15878 16383 0 0,'4'0'0'0'0,"6"0"0"0"0,5 0 0 0 0,4 0 0 0 0,4 0 0 0 0,1 0 0 0 0,1 0 0 0 0,1 0 0 0 0,0 0 0 0 0,-1 0 0 0 0,1 0 0 0 0,-1 0 0 0 0,-1 0 0 0 0,1 0 0 0 0,0 0 0 0 0,-1 0 0 0 0,1 0 0 0 0,-1 0 0 0 0,1 0 0 0 0,0 0 0 0 0,-1 0 0 0 0,1 0 0 0 0,-1 0 0 0 0,1 0 0 0 0,0 0 0 0 0,-1 0 0 0 0,1 0 0 0 0,-1 0 0 0 0,1 0 0 0 0,0 0 0 0 0,-1 0 0 0 0,1 0 0 0 0,0 0 0 0 0,-1 0 0 0 0,1 0 0 0 0,-1 0 0 0 0,1 0 0 0 0,0 0 0 0 0,-1 0 0 0 0,1 0 0 0 0,-1 0 0 0 0,1 0 0 0 0,0 0 0 0 0,-1 0 0 0 0,1 0 0 0 0,0 0 0 0 0,-1 0 0 0 0,1 0 0 0 0,-1 0 0 0 0,1 0 0 0 0,0 0 0 0 0,-1 0 0 0 0,1 0 0 0 0,-1 0 0 0 0,1 0 0 0 0,0 0 0 0 0,-1 0 0 0 0,1 0 0 0 0,-1 0 0 0 0,1 0 0 0 0,0 0 0 0 0,-1 0 0 0 0,1 0 0 0 0,0 0 0 0 0,-1 0 0 0 0,1 0 0 0 0,-1 0 0 0 0,1 0 0 0 0,0 0 0 0 0,-1 0 0 0 0,1 0 0 0 0,-1 0 0 0 0,1 0 0 0 0,0 0 0 0 0,-1 0 0 0 0,1 0 0 0 0,0 0 0 0 0,-1 0 0 0 0,1 0 0 0 0,-1 0 0 0 0,1 0 0 0 0,0 0 0 0 0,-5 0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4BDF7DAC-3845-4961-8DB5-52D3C261C68E}" type="datetimeFigureOut">
              <a:rPr lang="fi-FI" smtClean="0"/>
              <a:pPr/>
              <a:t>20.6.2023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A2CDBA3-8E53-4B38-8A28-94E4F9D9260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82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Add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5464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spcBef>
                <a:spcPts val="400"/>
              </a:spcBef>
              <a:buFont typeface="Arial"/>
              <a:buChar char="•"/>
            </a:pPr>
            <a:r>
              <a:rPr lang="en-US"/>
              <a:t>Fix pics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>
                <a:ea typeface="Lato"/>
                <a:cs typeface="Lato"/>
              </a:rPr>
              <a:t>Mention of the np. 2d array because there is one solution per row </a:t>
            </a:r>
            <a:r>
              <a:rPr lang="en-US" err="1">
                <a:ea typeface="Lato"/>
                <a:cs typeface="Lato"/>
              </a:rPr>
              <a:t>etc</a:t>
            </a:r>
            <a:endParaRPr lang="en-US">
              <a:ea typeface="Lato"/>
              <a:cs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1020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Give example how to formulate the constraint, </a:t>
            </a:r>
            <a:r>
              <a:rPr lang="en-US" err="1">
                <a:latin typeface="Calibri"/>
                <a:cs typeface="Calibri"/>
              </a:rPr>
              <a:t>eg.</a:t>
            </a:r>
            <a:r>
              <a:rPr lang="en-US">
                <a:latin typeface="Calibri"/>
                <a:cs typeface="Calibri"/>
              </a:rPr>
              <a:t> Simple math notation </a:t>
            </a:r>
            <a:r>
              <a:rPr lang="en-US" err="1">
                <a:latin typeface="Calibri"/>
                <a:cs typeface="Calibri"/>
              </a:rPr>
              <a:t>fucntion</a:t>
            </a:r>
            <a:r>
              <a:rPr lang="en-US">
                <a:latin typeface="Calibri"/>
                <a:cs typeface="Calibri"/>
              </a:rPr>
              <a:t> and then (or with math too) in code how it is transformed.</a:t>
            </a:r>
          </a:p>
          <a:p>
            <a:r>
              <a:rPr lang="en-US">
                <a:latin typeface="Calibri"/>
                <a:cs typeface="Calibri"/>
              </a:rPr>
              <a:t>Remove the y, usually not needed.</a:t>
            </a: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5191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Add that constraints needs list in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8986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of these can be accessed separately e.g. by calling the result </a:t>
            </a:r>
            <a:r>
              <a:rPr lang="en-US" err="1"/>
              <a:t>object.objectives</a:t>
            </a:r>
            <a:r>
              <a:rPr lang="en-US"/>
              <a:t> to get objective values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Lato"/>
                <a:cs typeface="Lato"/>
              </a:rPr>
              <a:t>Is fitness values fixed already and which way we decided?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1025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</a:t>
            </a:r>
            <a:r>
              <a:rPr lang="en-US" err="1"/>
              <a:t>DataProblems</a:t>
            </a:r>
            <a:r>
              <a:rPr lang="en-US"/>
              <a:t>, some methods find the most preferred solution from a provided dataset such as E-NAUTILUS and some methods as many of the methods in </a:t>
            </a:r>
            <a:r>
              <a:rPr lang="en-US" err="1"/>
              <a:t>desdeo</a:t>
            </a:r>
            <a:r>
              <a:rPr lang="en-US"/>
              <a:t>-emo require a surrogate model to be trained for each of the objectives.</a:t>
            </a:r>
          </a:p>
          <a:p>
            <a:r>
              <a:rPr lang="en-US"/>
              <a:t>Both cases are supported.</a:t>
            </a:r>
          </a:p>
          <a:p>
            <a:r>
              <a:rPr lang="en-US"/>
              <a:t>The surrogate modeling technique (here </a:t>
            </a:r>
            <a:r>
              <a:rPr lang="en-US" err="1"/>
              <a:t>gaussianprocessregressor</a:t>
            </a:r>
            <a:r>
              <a:rPr lang="en-US"/>
              <a:t> based on </a:t>
            </a:r>
            <a:r>
              <a:rPr lang="en-US" err="1"/>
              <a:t>sklearn</a:t>
            </a:r>
            <a:r>
              <a:rPr lang="en-US"/>
              <a:t>) and the model parameters need to be passed to the </a:t>
            </a:r>
            <a:r>
              <a:rPr lang="en-US" err="1"/>
              <a:t>DataProblems</a:t>
            </a:r>
            <a:r>
              <a:rPr lang="en-US"/>
              <a:t> train 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326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spcBef>
                <a:spcPts val="400"/>
              </a:spcBef>
              <a:buFont typeface="Arial"/>
              <a:buChar char="•"/>
            </a:pPr>
            <a:r>
              <a:rPr lang="en-US"/>
              <a:t>Here, we learn how to extend DESDEO. 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buFont typeface="Arial"/>
              <a:buChar char="•"/>
            </a:pPr>
            <a:r>
              <a:rPr lang="en-US"/>
              <a:t>Just adding a MOP, however, steps work to methods tools etc. Easier to show in our time limit compared to new algorithm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7146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Explain the workflow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985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Fix locations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0406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Explain with more words, no need to rush even though everything is told earlier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2236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Think more what you want to say, since you used the picture already..</a:t>
            </a:r>
          </a:p>
          <a:p>
            <a:endParaRPr lang="en-US">
              <a:latin typeface="Calibri"/>
              <a:cs typeface="Calibri"/>
            </a:endParaRPr>
          </a:p>
          <a:p>
            <a:r>
              <a:rPr lang="en-US" err="1">
                <a:latin typeface="Calibri"/>
                <a:cs typeface="Calibri"/>
              </a:rPr>
              <a:t>FIx</a:t>
            </a:r>
            <a:r>
              <a:rPr lang="en-US">
                <a:latin typeface="Calibri"/>
                <a:cs typeface="Calibri"/>
              </a:rPr>
              <a:t>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3206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Say better the 2nd sentence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6445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(and any other you in the future) </a:t>
            </a:r>
          </a:p>
          <a:p>
            <a:r>
              <a:rPr lang="en-US">
                <a:ea typeface="Lato"/>
                <a:cs typeface="Lato"/>
              </a:rPr>
              <a:t>Fix wordings if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0006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Rephrasing</a:t>
            </a:r>
          </a:p>
          <a:p>
            <a:r>
              <a:rPr lang="en-US"/>
              <a:t>. rephrasing not to promise too much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2512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SAY RATHER Give understanding how to use DESDEO and extend DESDEO</a:t>
            </a:r>
          </a:p>
          <a:p>
            <a:endParaRPr lang="en-US">
              <a:ea typeface="Lato"/>
              <a:cs typeface="Lato"/>
            </a:endParaRPr>
          </a:p>
          <a:p>
            <a:r>
              <a:rPr lang="en-US"/>
              <a:t>User needs to be able to install DESDEO on their machine and then be able to get solve a MOP.</a:t>
            </a:r>
            <a:endParaRPr lang="en-US">
              <a:ea typeface="Lato"/>
              <a:cs typeface="Lato"/>
            </a:endParaRP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buFont typeface="Arial"/>
              <a:buChar char="•"/>
            </a:pPr>
            <a:r>
              <a:rPr lang="en-US"/>
              <a:t>Power user can implement their own MOPs and solve them using DESDEO.</a:t>
            </a:r>
            <a:endParaRPr lang="en-US">
              <a:ea typeface="Lato"/>
              <a:cs typeface="Lato"/>
            </a:endParaRPr>
          </a:p>
          <a:p>
            <a:pPr marL="171450" indent="-171450">
              <a:lnSpc>
                <a:spcPct val="120000"/>
              </a:lnSpc>
              <a:spcBef>
                <a:spcPts val="400"/>
              </a:spcBef>
              <a:buFont typeface="Arial"/>
              <a:buChar char="•"/>
            </a:pPr>
            <a:r>
              <a:rPr lang="en-US"/>
              <a:t>Power user may form their own MOP, maybe implement their own interactive method and visualizations or GUI.</a:t>
            </a:r>
            <a:endParaRPr lang="en-US">
              <a:ea typeface="Lato"/>
              <a:cs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8265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Lessen text since you are saying so little anyway</a:t>
            </a:r>
          </a:p>
          <a:p>
            <a:r>
              <a:rPr lang="en-US">
                <a:latin typeface="Calibri"/>
                <a:cs typeface="Calibri"/>
              </a:rPr>
              <a:t>002957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480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fix the </a:t>
            </a:r>
            <a:r>
              <a:rPr lang="en-US" err="1">
                <a:latin typeface="Calibri"/>
                <a:cs typeface="Calibri"/>
              </a:rPr>
              <a:t>colorscheme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8981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response should be a dictionary containing the preference information relevant to the method.</a:t>
            </a:r>
          </a:p>
          <a:p>
            <a:r>
              <a:rPr lang="en-US"/>
              <a:t>The methods in </a:t>
            </a:r>
            <a:r>
              <a:rPr lang="en-US" err="1"/>
              <a:t>desdeo-mcdm</a:t>
            </a:r>
            <a:r>
              <a:rPr lang="en-US"/>
              <a:t> generally iterate and stop, when they need new preference information. However, in </a:t>
            </a:r>
            <a:r>
              <a:rPr lang="en-US" err="1"/>
              <a:t>desdeo</a:t>
            </a:r>
            <a:r>
              <a:rPr lang="en-US"/>
              <a:t>-emo in interactive EMOAs, the user must call iterate for every generation, so use loops for example.</a:t>
            </a:r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Change codes to ignore plot request, we do not need it.</a:t>
            </a:r>
          </a:p>
          <a:p>
            <a:endParaRPr lang="en-US">
              <a:ea typeface="Lato"/>
              <a:cs typeface="Lato"/>
            </a:endParaRPr>
          </a:p>
          <a:p>
            <a:r>
              <a:rPr lang="en-US"/>
              <a:t>The start method returns two requests of which the second one is irrelevant for this example and has been marked with an underscore.</a:t>
            </a:r>
            <a:endParaRPr lang="en-US">
              <a:ea typeface="Lato"/>
              <a:cs typeface="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8153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Quality and get rid of the arrow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447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shorten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8957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Consider dropping making two slides of them, since they are so similar, just show the code of </a:t>
            </a:r>
            <a:r>
              <a:rPr lang="en-US" err="1">
                <a:latin typeface="Calibri"/>
                <a:cs typeface="Calibri"/>
              </a:rPr>
              <a:t>scalarObj</a:t>
            </a:r>
            <a:r>
              <a:rPr lang="en-US">
                <a:latin typeface="Calibri"/>
                <a:cs typeface="Calibri"/>
              </a:rPr>
              <a:t> and mention what to do if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242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4046A8C-5A2D-4C67-A58D-0BC41DD41999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7843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2CA36-1561-45B3-A1B4-35ED27ECF791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7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2E643B-A9DB-4FD6-8BDB-7EA639342561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60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7506C7-8216-4EC3-87F2-392A1381FF92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4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23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A4A60-FF9F-4C24-9C4E-EAB0E3EE7704}" type="datetime1">
              <a:rPr lang="fi-FI" smtClean="0"/>
              <a:t>20.6.2023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8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83F0-3DF9-4060-AF91-3F96E5F5FDB5}" type="datetime1">
              <a:rPr lang="fi-FI" smtClean="0"/>
              <a:t>20.6.2023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02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630F8-8B8A-43EF-8D1C-8688DBAE1386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67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C310-250E-4EA1-8C85-02241155759C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36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E9DE80-CFF9-433E-BC83-90E7C25BFB84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29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/>
          <a:lstStyle>
            <a:lvl1pPr algn="l">
              <a:defRPr/>
            </a:lvl1pPr>
          </a:lstStyle>
          <a:p>
            <a:fld id="{7AE1A52A-7A45-4747-8826-46DCD6690801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/>
          <a:lstStyle>
            <a:lvl1pPr algn="l">
              <a:defRPr/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82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41C3D-23E1-4DC5-A36F-C06D0292279E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73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E7C96-8B78-4B19-90A3-2C22DB5F97CB}" type="datetime1">
              <a:rPr lang="fi-FI" smtClean="0"/>
              <a:t>20.6.2023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72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EC53D-0787-4619-B803-FB4E52B4C727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256588" y="5373216"/>
            <a:ext cx="3455987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29466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374A-B6D5-4C79-9E3A-C9CBEE1AD41C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793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D6433-B9E6-4CF4-8471-478F74666DCC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15940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E60A9A-4E1A-4CFD-BDF0-5604E43758BB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11" name="Freeform 6"/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65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2C7D-9AB6-4C39-BBB7-9E927F314F99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30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77D63E-B525-4531-86B9-70BF5994A5E7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760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4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Freeform 6"/>
          <p:cNvSpPr>
            <a:spLocks noChangeAspect="1" noEditPoints="1"/>
          </p:cNvSpPr>
          <p:nvPr userDrawn="1"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1188C8-9CC8-4312-B771-F2615844C916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35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892185-40C9-4322-B0DE-C3FF274F1397}" type="datetime1">
              <a:rPr lang="fi-FI" smtClean="0"/>
              <a:t>20.6.2023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98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9F6140-E4BC-4CA0-9B8B-3660C5320C66}" type="datetime1">
              <a:rPr lang="fi-FI" smtClean="0"/>
              <a:t>20.6.2023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9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C349AAB-80AB-47F6-82CA-7DB8DC13BA8B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73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2ED2AF-B0EA-4920-9061-A550D71E1051}" type="datetime1">
              <a:rPr lang="fi-FI" smtClean="0"/>
              <a:t>20.6.2023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Rectangle 8"/>
          <p:cNvSpPr/>
          <p:nvPr userDrawn="1"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045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A11EC-2B0A-4FE3-A356-5289FE592203}" type="datetime1">
              <a:rPr lang="fi-FI" smtClean="0"/>
              <a:t>20.6.2023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63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DCEB-E87B-4C58-B7E8-DD4C6464F7EE}" type="datetime1">
              <a:rPr lang="fi-FI" smtClean="0"/>
              <a:t>20.6.2023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10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AC035652-A999-4118-9606-1DF5E56EF1CF}" type="datetime1">
              <a:rPr lang="fi-FI" smtClean="0"/>
              <a:t>20.6.2023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9C25B3C-1CD8-4921-8D7D-770BBD368115}" type="datetime1">
              <a:rPr lang="fi-FI" smtClean="0"/>
              <a:t>20.6.2023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5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3608165-F82C-4B10-A2FA-6B878740236B}" type="datetime1">
              <a:rPr lang="fi-FI" smtClean="0"/>
              <a:t>20.6.2023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21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8A200D1-495A-4A38-AFEB-181491454DF7}" type="datetime1">
              <a:rPr lang="fi-FI" smtClean="0"/>
              <a:t>20.6.2023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 userDrawn="1"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 userDrawn="1"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 userDrawn="1"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 userDrawn="1"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</p:cNvPr>
          <p:cNvSpPr>
            <a:spLocks noChangeAspect="1" noEditPoints="1"/>
          </p:cNvSpPr>
          <p:nvPr userDrawn="1"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87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1872208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2CA36-1561-45B3-A1B4-35ED27ECF791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9415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1412776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42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32CA36-1561-45B3-A1B4-35ED27ECF791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0173815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6362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55990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362" y="1412776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86433" cy="6858000"/>
          </a:xfrm>
          <a:custGeom>
            <a:avLst/>
            <a:gdLst/>
            <a:ahLst/>
            <a:cxnLst/>
            <a:rect l="l" t="t" r="r" b="b"/>
            <a:pathLst>
              <a:path w="6086433" h="6858000">
                <a:moveTo>
                  <a:pt x="0" y="0"/>
                </a:moveTo>
                <a:lnTo>
                  <a:pt x="6086433" y="0"/>
                </a:lnTo>
                <a:lnTo>
                  <a:pt x="6086433" y="1996"/>
                </a:lnTo>
                <a:lnTo>
                  <a:pt x="4214770" y="6857999"/>
                </a:lnTo>
                <a:lnTo>
                  <a:pt x="6086433" y="6857999"/>
                </a:lnTo>
                <a:lnTo>
                  <a:pt x="60864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7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1872208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2E643B-A9DB-4FD6-8BDB-7EA639342561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9415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1412354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19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D1C972E6-FDAA-41EE-A0A9-155028D32E5D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95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86433" cy="6858000"/>
          </a:xfrm>
          <a:custGeom>
            <a:avLst/>
            <a:gdLst/>
            <a:ahLst/>
            <a:cxnLst/>
            <a:rect l="l" t="t" r="r" b="b"/>
            <a:pathLst>
              <a:path w="6086433" h="6858000">
                <a:moveTo>
                  <a:pt x="0" y="0"/>
                </a:moveTo>
                <a:lnTo>
                  <a:pt x="6086433" y="0"/>
                </a:lnTo>
                <a:lnTo>
                  <a:pt x="6086433" y="1996"/>
                </a:lnTo>
                <a:lnTo>
                  <a:pt x="4214770" y="6857999"/>
                </a:lnTo>
                <a:lnTo>
                  <a:pt x="6086433" y="6857999"/>
                </a:lnTo>
                <a:lnTo>
                  <a:pt x="60864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2E643B-A9DB-4FD6-8BDB-7EA639342561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1017386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6362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55990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362" y="1412354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380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8D79E-ECCD-49B3-9BE8-21DD6AA31017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4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572D-C5AE-4294-AC74-F90B1751845C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43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8C5A31-2DDA-4091-813B-5D417EA1ACDE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9284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F289DF-FBA3-4597-A904-E307E3C84334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4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64FC23-7509-4456-9D52-DAA8222108B6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08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8" y="6453336"/>
            <a:ext cx="798984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1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38343E28-05A7-420A-84FB-51E3F853D4CB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3336"/>
            <a:ext cx="4392488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1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i-FI" noProof="1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5" y="6453336"/>
            <a:ext cx="43199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1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Rectangle 8"/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/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 userDrawn="1"/>
        </p:nvSpPr>
        <p:spPr>
          <a:xfrm>
            <a:off x="12031551" y="6877509"/>
            <a:ext cx="15709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jyo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7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74" r:id="rId6"/>
    <p:sldLayoutId id="2147483663" r:id="rId7"/>
    <p:sldLayoutId id="2147483651" r:id="rId8"/>
    <p:sldLayoutId id="2147483664" r:id="rId9"/>
    <p:sldLayoutId id="2147483667" r:id="rId10"/>
    <p:sldLayoutId id="2147483665" r:id="rId11"/>
    <p:sldLayoutId id="2147483666" r:id="rId12"/>
    <p:sldLayoutId id="2147483652" r:id="rId13"/>
    <p:sldLayoutId id="2147483653" r:id="rId14"/>
    <p:sldLayoutId id="2147483668" r:id="rId15"/>
    <p:sldLayoutId id="2147483670" r:id="rId16"/>
    <p:sldLayoutId id="2147483671" r:id="rId17"/>
    <p:sldLayoutId id="2147483672" r:id="rId18"/>
    <p:sldLayoutId id="2147483673" r:id="rId19"/>
    <p:sldLayoutId id="2147483669" r:id="rId20"/>
    <p:sldLayoutId id="2147483690" r:id="rId21"/>
    <p:sldLayoutId id="2147483691" r:id="rId22"/>
    <p:sldLayoutId id="2147483692" r:id="rId23"/>
    <p:sldLayoutId id="2147483683" r:id="rId24"/>
    <p:sldLayoutId id="2147483682" r:id="rId25"/>
    <p:sldLayoutId id="2147483684" r:id="rId26"/>
    <p:sldLayoutId id="2147483685" r:id="rId27"/>
    <p:sldLayoutId id="2147483679" r:id="rId28"/>
    <p:sldLayoutId id="2147483680" r:id="rId29"/>
    <p:sldLayoutId id="2147483681" r:id="rId30"/>
    <p:sldLayoutId id="2147483654" r:id="rId31"/>
    <p:sldLayoutId id="2147483655" r:id="rId32"/>
    <p:sldLayoutId id="2147483687" r:id="rId33"/>
    <p:sldLayoutId id="2147483689" r:id="rId34"/>
    <p:sldLayoutId id="2147483686" r:id="rId35"/>
    <p:sldLayoutId id="2147483688" r:id="rId36"/>
    <p:sldLayoutId id="2147483693" r:id="rId37"/>
    <p:sldLayoutId id="2147483695" r:id="rId38"/>
    <p:sldLayoutId id="2147483694" r:id="rId39"/>
    <p:sldLayoutId id="2147483696" r:id="rId4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4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esdeo-problem.readthedocs.io/en/latest/problems/car_side_impact.html" TargetMode="External"/><Relationship Id="rId2" Type="http://schemas.openxmlformats.org/officeDocument/2006/relationships/hyperlink" Target="https://desdeo-mcdm.readthedocs.io/en/latest/notebooks/synchronous_nimbus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DC1Dn4DBEwk&amp;t=1538s" TargetMode="External"/><Relationship Id="rId4" Type="http://schemas.openxmlformats.org/officeDocument/2006/relationships/hyperlink" Target="https://desdeo-emo.readthedocs.io/en/latest/notebooks/River_Pollution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customXml" Target="../ink/ink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sdeo-problem.readthedocs.io/en/latest/notebooks/Defining_a_data_based_problem.html&#8203;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hyperlink" Target="https://www.freecodecamp.org/news/practical-git-and-git-workflow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youtube.com/watch?v=JCZRBx55KBQ" TargetMode="External"/><Relationship Id="rId5" Type="http://schemas.openxmlformats.org/officeDocument/2006/relationships/hyperlink" Target="https://desdeo.readthedocs.io/en/latest/contributing.html" TargetMode="Externa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python-poetry.org/docs/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5.xml"/><Relationship Id="rId5" Type="http://schemas.openxmlformats.org/officeDocument/2006/relationships/image" Target="../media/image41.png"/><Relationship Id="rId4" Type="http://schemas.openxmlformats.org/officeDocument/2006/relationships/customXml" Target="../ink/ink4.xml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document/9591595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esdeo.readthedocs.io/en/latest/contributing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pajasma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0" err="1">
                <a:ea typeface="+mj-lt"/>
                <a:cs typeface="+mj-lt"/>
              </a:rPr>
              <a:t>Utilizing</a:t>
            </a:r>
            <a:r>
              <a:rPr lang="fi-FI" b="0">
                <a:ea typeface="+mj-lt"/>
                <a:cs typeface="+mj-lt"/>
              </a:rPr>
              <a:t> DESDEO the </a:t>
            </a:r>
            <a:r>
              <a:rPr lang="fi-FI" b="0" err="1">
                <a:ea typeface="+mj-lt"/>
                <a:cs typeface="+mj-lt"/>
              </a:rPr>
              <a:t>framework</a:t>
            </a:r>
            <a:r>
              <a:rPr lang="fi-FI" b="0">
                <a:ea typeface="+mj-lt"/>
                <a:cs typeface="+mj-lt"/>
              </a:rPr>
              <a:t> and </a:t>
            </a:r>
            <a:r>
              <a:rPr lang="fi-FI" b="0" err="1">
                <a:ea typeface="+mj-lt"/>
                <a:cs typeface="+mj-lt"/>
              </a:rPr>
              <a:t>adding</a:t>
            </a:r>
            <a:r>
              <a:rPr lang="fi-FI" b="0">
                <a:ea typeface="+mj-lt"/>
                <a:cs typeface="+mj-lt"/>
              </a:rPr>
              <a:t> </a:t>
            </a:r>
            <a:r>
              <a:rPr lang="fi-FI" b="0" err="1">
                <a:ea typeface="+mj-lt"/>
                <a:cs typeface="+mj-lt"/>
              </a:rPr>
              <a:t>new</a:t>
            </a:r>
            <a:r>
              <a:rPr lang="fi-FI" b="0">
                <a:ea typeface="+mj-lt"/>
                <a:cs typeface="+mj-lt"/>
              </a:rPr>
              <a:t> </a:t>
            </a:r>
            <a:r>
              <a:rPr lang="fi-FI" b="0" err="1">
                <a:ea typeface="+mj-lt"/>
                <a:cs typeface="+mj-lt"/>
              </a:rPr>
              <a:t>contents</a:t>
            </a:r>
            <a:r>
              <a:rPr lang="fi-FI" b="0" dirty="0">
                <a:ea typeface="+mj-lt"/>
                <a:cs typeface="+mj-lt"/>
              </a:rPr>
              <a:t> to DESDEO</a:t>
            </a:r>
            <a:endParaRPr lang="en-US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79425" y="4941168"/>
            <a:ext cx="11233150" cy="817203"/>
          </a:xfrm>
        </p:spPr>
        <p:txBody>
          <a:bodyPr/>
          <a:lstStyle/>
          <a:p>
            <a:r>
              <a:rPr lang="fi-FI"/>
              <a:t>Juuso </a:t>
            </a:r>
            <a:r>
              <a:rPr lang="fi-FI" err="1"/>
              <a:t>Pajasmaa</a:t>
            </a:r>
            <a:endParaRPr lang="fi-FI"/>
          </a:p>
          <a:p>
            <a:r>
              <a:rPr lang="fi-FI" err="1"/>
              <a:t>Multiobjective</a:t>
            </a:r>
            <a:r>
              <a:rPr lang="fi-FI"/>
              <a:t> </a:t>
            </a:r>
            <a:r>
              <a:rPr lang="fi-FI" err="1"/>
              <a:t>Optimization</a:t>
            </a:r>
            <a:r>
              <a:rPr lang="fi-FI"/>
              <a:t> Group, </a:t>
            </a:r>
            <a:r>
              <a:rPr lang="fi-FI" err="1"/>
              <a:t>University</a:t>
            </a:r>
            <a:r>
              <a:rPr lang="fi-FI"/>
              <a:t> of Jyväskylä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C8AB4-BAF4-4D42-8872-AFDC24CCDD75}" type="datetime1">
              <a:rPr lang="fi-FI" smtClean="0"/>
              <a:pPr/>
              <a:t>20.6.2023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</a:t>
            </a:fld>
            <a:endParaRPr lang="fi-FI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16F8162-A77F-EE6F-1048-368A65142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76691"/>
            <a:ext cx="2532647" cy="211467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6869E88-B0E5-2E78-C596-6A287D7CF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26523"/>
            <a:ext cx="2743200" cy="22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8A1EB-2932-EF46-216D-494A0908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619580"/>
          </a:xfrm>
        </p:spPr>
        <p:txBody>
          <a:bodyPr/>
          <a:lstStyle/>
          <a:p>
            <a:r>
              <a:rPr lang="en-US"/>
              <a:t>Providing preferences: 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5ADBE-D4E8-9BED-F58A-8506A34F1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20" y="1804661"/>
            <a:ext cx="5684877" cy="1158542"/>
          </a:xfrm>
        </p:spPr>
        <p:txBody>
          <a:bodyPr/>
          <a:lstStyle/>
          <a:p>
            <a:r>
              <a:rPr lang="en-US">
                <a:ea typeface="Lato"/>
                <a:cs typeface="Lato"/>
              </a:rPr>
              <a:t>As an example, let us look at NIMBUS. Note, that the user can specify the solver to use in NIMBUS.</a:t>
            </a:r>
          </a:p>
          <a:p>
            <a:r>
              <a:rPr lang="en-US">
                <a:latin typeface="Lato"/>
                <a:ea typeface="Lato"/>
                <a:cs typeface="Lato"/>
              </a:rPr>
              <a:t>The request object contains a message.</a:t>
            </a:r>
          </a:p>
          <a:p>
            <a:endParaRPr lang="en-US">
              <a:latin typeface="Consolas"/>
              <a:ea typeface="Lato"/>
              <a:cs typeface="Lato"/>
            </a:endParaRPr>
          </a:p>
          <a:p>
            <a:endParaRPr lang="en-US">
              <a:latin typeface="Consolas"/>
              <a:ea typeface="Lato"/>
              <a:cs typeface="Lato"/>
            </a:endParaRPr>
          </a:p>
          <a:p>
            <a:endParaRPr lang="en-US">
              <a:latin typeface="Consolas"/>
              <a:ea typeface="Lato"/>
              <a:cs typeface="Lato"/>
            </a:endParaRPr>
          </a:p>
          <a:p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28973-1EAE-3C14-BF99-B26065FF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3D5BE-2215-4ED4-C1C6-AB39E4629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5DD37-C4DF-19A5-CA3A-BC82636B9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10</a:t>
            </a:fld>
            <a:endParaRPr lang="fi-FI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3E6A0794-15C8-9822-9836-0C0D299EA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38" y="1615177"/>
            <a:ext cx="6005491" cy="178470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218C8193-0AD0-7C79-F5BA-7BBCBCC5A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06" y="3404287"/>
            <a:ext cx="11690846" cy="22086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CA4C6E-F6CA-E9DB-A867-A263B05878DA}"/>
              </a:ext>
            </a:extLst>
          </p:cNvPr>
          <p:cNvSpPr txBox="1"/>
          <p:nvPr/>
        </p:nvSpPr>
        <p:spPr>
          <a:xfrm>
            <a:off x="877185" y="5280836"/>
            <a:ext cx="301255" cy="4430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1AD26-C650-4F8A-C0F3-2991EDC5DB72}"/>
              </a:ext>
            </a:extLst>
          </p:cNvPr>
          <p:cNvSpPr txBox="1"/>
          <p:nvPr/>
        </p:nvSpPr>
        <p:spPr>
          <a:xfrm>
            <a:off x="699977" y="5209953"/>
            <a:ext cx="11217348" cy="3908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400"/>
              </a:spcBef>
              <a:buFont typeface="Arial"/>
              <a:buChar char="•"/>
            </a:pPr>
            <a:endParaRPr lang="en-US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27938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6537-EFBB-F373-4729-3762C353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Providing preferences: response</a:t>
            </a:r>
            <a:endParaRPr lang="en-US" b="0">
              <a:ea typeface="+mj-lt"/>
              <a:cs typeface="+mj-lt"/>
            </a:endParaRP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78FA3-E638-37C3-6105-EEA200CDA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6488" y="1712279"/>
            <a:ext cx="9427656" cy="1598612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The DM provides the following classification for the objective functions, asks for 3 new solutions and provides the aspiration levels for the objective functions.</a:t>
            </a:r>
          </a:p>
          <a:p>
            <a:r>
              <a:rPr lang="en-US">
                <a:ea typeface="Lato"/>
                <a:cs typeface="Lato"/>
              </a:rPr>
              <a:t>Set the </a:t>
            </a:r>
            <a:r>
              <a:rPr lang="en-US">
                <a:latin typeface="Consolas"/>
                <a:ea typeface="Lato"/>
                <a:cs typeface="Lato"/>
              </a:rPr>
              <a:t>response</a:t>
            </a:r>
            <a:r>
              <a:rPr lang="en-US">
                <a:ea typeface="Lato"/>
                <a:cs typeface="Lato"/>
              </a:rPr>
              <a:t> to the </a:t>
            </a:r>
            <a:r>
              <a:rPr lang="en-US" err="1">
                <a:latin typeface="Consolas"/>
                <a:ea typeface="+mn-lt"/>
                <a:cs typeface="+mn-lt"/>
              </a:rPr>
              <a:t>preference_request.response</a:t>
            </a:r>
            <a:endParaRPr lang="en-US" err="1">
              <a:latin typeface="Consolas"/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Then, set the </a:t>
            </a:r>
            <a:r>
              <a:rPr lang="en-US" err="1">
                <a:latin typeface="Consolas"/>
                <a:ea typeface="Lato"/>
                <a:cs typeface="Lato"/>
              </a:rPr>
              <a:t>preference_request</a:t>
            </a:r>
            <a:r>
              <a:rPr lang="en-US">
                <a:ea typeface="Lato"/>
                <a:cs typeface="Lato"/>
              </a:rPr>
              <a:t> as an argument to the </a:t>
            </a:r>
            <a:r>
              <a:rPr lang="en-US" err="1">
                <a:latin typeface="Consolas"/>
                <a:ea typeface="Lato"/>
                <a:cs typeface="Lato"/>
              </a:rPr>
              <a:t>method.iterate</a:t>
            </a:r>
            <a:endParaRPr lang="en-US">
              <a:latin typeface="Consolas"/>
              <a:ea typeface="Lato"/>
              <a:cs typeface="Lato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4F689-BE1F-A518-92B5-F2907C1B8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CE8EB-DBA8-1063-7A5B-791E4A4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FD708-9E12-AAC9-0B89-B087DEBA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11</a:t>
            </a:fld>
            <a:endParaRPr lang="fi-FI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FCEF4E4F-CAB1-08E9-DB7C-876679583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84" y="3311835"/>
            <a:ext cx="8879087" cy="259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068D12D-7F5E-638A-D015-6054D016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</p:spPr>
        <p:txBody>
          <a:bodyPr/>
          <a:lstStyle/>
          <a:p>
            <a:r>
              <a:rPr lang="en-US"/>
              <a:t>Further examples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ED6F0-A4A1-C8F0-A321-3D26374E9C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0131F2E-DC71-4048-9C3D-E0D1A7B75486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5F49B-12F2-1880-BF52-AF4846F68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7D065-24D0-32BE-3D65-E666A73D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12</a:t>
            </a:fld>
            <a:endParaRPr lang="fi-FI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3DFD59F-C3C7-9831-8F15-73CFAED212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r>
              <a:rPr lang="en-US">
                <a:ea typeface="Lato"/>
                <a:cs typeface="Lato"/>
              </a:rPr>
              <a:t>DESDEO documentation contains examples of how to use the benchmark problems, and different interactive methods.</a:t>
            </a:r>
          </a:p>
          <a:p>
            <a:r>
              <a:rPr lang="en-US">
                <a:ea typeface="Lato"/>
                <a:cs typeface="Lato"/>
              </a:rPr>
              <a:t>For example:</a:t>
            </a:r>
          </a:p>
          <a:p>
            <a:r>
              <a:rPr lang="en-US">
                <a:hlinkClick r:id="rId2"/>
              </a:rPr>
              <a:t> NIMBUS</a:t>
            </a:r>
            <a:r>
              <a:rPr lang="en-US"/>
              <a:t> :</a:t>
            </a:r>
            <a:r>
              <a:rPr lang="en-US">
                <a:latin typeface="Lato"/>
                <a:ea typeface="Lato"/>
                <a:cs typeface="Lato"/>
              </a:rPr>
              <a:t> </a:t>
            </a:r>
            <a:r>
              <a:rPr lang="en-US">
                <a:latin typeface="Lato"/>
                <a:ea typeface="Lato"/>
                <a:cs typeface="Arial"/>
                <a:hlinkClick r:id="rId3"/>
              </a:rPr>
              <a:t>https://desdeo-mcdm.readthedocs.io/en/latest/notebooks/synchronous_nimbus.html</a:t>
            </a:r>
            <a:endParaRPr lang="en-US">
              <a:latin typeface="Lato"/>
              <a:ea typeface="Lato"/>
              <a:cs typeface="Lato"/>
            </a:endParaRPr>
          </a:p>
          <a:p>
            <a:r>
              <a:rPr lang="en-US">
                <a:ea typeface="+mn-lt"/>
                <a:cs typeface="+mn-lt"/>
                <a:hlinkClick r:id="rId4"/>
              </a:rPr>
              <a:t>Solving the River Pollution Problem with interactive RVEA</a:t>
            </a:r>
            <a:r>
              <a:rPr lang="en-US">
                <a:ea typeface="+mn-lt"/>
                <a:cs typeface="+mn-lt"/>
              </a:rPr>
              <a:t> :</a:t>
            </a:r>
            <a:r>
              <a:rPr lang="en-US">
                <a:latin typeface="Lato"/>
                <a:ea typeface="+mn-lt"/>
                <a:cs typeface="Lato"/>
              </a:rPr>
              <a:t> </a:t>
            </a:r>
            <a:r>
              <a:rPr lang="en-US">
                <a:latin typeface="Lato"/>
                <a:ea typeface="+mn-lt"/>
                <a:cs typeface="Arial"/>
                <a:hlinkClick r:id="rId3"/>
              </a:rPr>
              <a:t>https://desdeo-emo.readthedocs.io/en/latest/notebooks/River_Pollution.html</a:t>
            </a:r>
            <a:endParaRPr lang="en-US">
              <a:latin typeface="Lato"/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  <a:hlinkClick r:id="rId3"/>
              </a:rPr>
              <a:t>Car side impact design problem</a:t>
            </a:r>
            <a:r>
              <a:rPr lang="en-US">
                <a:ea typeface="+mn-lt"/>
                <a:cs typeface="+mn-lt"/>
              </a:rPr>
              <a:t> :</a:t>
            </a:r>
            <a:r>
              <a:rPr lang="en-US">
                <a:latin typeface="Lato"/>
                <a:ea typeface="+mn-lt"/>
                <a:cs typeface="Lato"/>
              </a:rPr>
              <a:t> </a:t>
            </a:r>
            <a:r>
              <a:rPr lang="en-US">
                <a:latin typeface="Lato"/>
                <a:ea typeface="+mn-lt"/>
                <a:cs typeface="Arial"/>
                <a:hlinkClick r:id="rId3"/>
              </a:rPr>
              <a:t>https://desdeo-problem.readthedocs.io/en/latest/problems/car_side_impact.html</a:t>
            </a:r>
            <a:endParaRPr lang="en-US">
              <a:latin typeface="Lato"/>
              <a:ea typeface="+mn-lt"/>
              <a:cs typeface="Arial"/>
            </a:endParaRPr>
          </a:p>
          <a:p>
            <a:r>
              <a:rPr lang="en-US">
                <a:latin typeface="Lato"/>
                <a:ea typeface="+mn-lt"/>
                <a:cs typeface="Arial"/>
                <a:hlinkClick r:id="rId5"/>
              </a:rPr>
              <a:t>Using DESDEO tutorial (video)</a:t>
            </a:r>
            <a:r>
              <a:rPr lang="en-US">
                <a:latin typeface="Lato"/>
                <a:ea typeface="+mn-lt"/>
                <a:cs typeface="Arial"/>
              </a:rPr>
              <a:t> : </a:t>
            </a:r>
            <a:r>
              <a:rPr lang="en-US">
                <a:ea typeface="+mn-lt"/>
                <a:cs typeface="+mn-lt"/>
                <a:hlinkClick r:id="rId5"/>
              </a:rPr>
              <a:t>https://www.youtube.com/watch?v=DC1Dn4DBEwk&amp;t=1538s</a:t>
            </a:r>
            <a:endParaRPr lang="en-US">
              <a:latin typeface="Arial"/>
              <a:ea typeface="+mn-lt"/>
              <a:cs typeface="Arial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endParaRPr lang="en-US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489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8">
            <a:extLst>
              <a:ext uri="{FF2B5EF4-FFF2-40B4-BE49-F238E27FC236}">
                <a16:creationId xmlns:a16="http://schemas.microsoft.com/office/drawing/2014/main" id="{6F8BCDC6-39EB-9CDE-26EB-24A2A19C01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5522" r="15520" b="-2"/>
          <a:stretch/>
        </p:blipFill>
        <p:spPr>
          <a:xfrm>
            <a:off x="5099739" y="10"/>
            <a:ext cx="7092261" cy="6857990"/>
          </a:xfr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BE14A-E270-4E18-4E8E-9B83A841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38D79E-ECCD-49B3-9BE8-21DD6AA31017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BE38B9CA-B33F-FF46-8438-C072FF8E9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>
            <a:normAutofit/>
          </a:bodyPr>
          <a:lstStyle/>
          <a:p>
            <a:r>
              <a:rPr lang="en-US"/>
              <a:t>How to create your own MOP using DESDEO?</a:t>
            </a:r>
          </a:p>
        </p:txBody>
      </p:sp>
      <p:sp>
        <p:nvSpPr>
          <p:cNvPr id="15" name="Subtitle 6">
            <a:extLst>
              <a:ext uri="{FF2B5EF4-FFF2-40B4-BE49-F238E27FC236}">
                <a16:creationId xmlns:a16="http://schemas.microsoft.com/office/drawing/2014/main" id="{62636148-68FE-EADD-EE6F-F9CE569A1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436690"/>
            <a:ext cx="4319587" cy="576064"/>
          </a:xfrm>
        </p:spPr>
        <p:txBody>
          <a:bodyPr anchor="t">
            <a:normAutofit/>
          </a:bodyPr>
          <a:lstStyle/>
          <a:p>
            <a:r>
              <a:rPr lang="en-US"/>
              <a:t>Closer look at the </a:t>
            </a:r>
            <a:r>
              <a:rPr lang="en-US" err="1">
                <a:latin typeface="Consolas"/>
              </a:rPr>
              <a:t>MOProblem</a:t>
            </a:r>
            <a:r>
              <a:rPr lang="en-US"/>
              <a:t> class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954EA83-536D-FCC9-8260-2BD6650F7C25}"/>
                  </a:ext>
                </a:extLst>
              </p14:cNvPr>
              <p14:cNvContentPartPr/>
              <p14:nvPr/>
            </p14:nvContentPartPr>
            <p14:xfrm>
              <a:off x="6918157" y="2792888"/>
              <a:ext cx="1071701" cy="10026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954EA83-536D-FCC9-8260-2BD6650F7C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00163" y="2291588"/>
                <a:ext cx="1107328" cy="100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45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8D458-29FE-DC75-2CE7-1183762E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Consolas"/>
              </a:rPr>
              <a:t>MOProblem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561A1-0229-9720-E0E3-3A0EC39BD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10437258" cy="2713172"/>
          </a:xfrm>
        </p:spPr>
        <p:txBody>
          <a:bodyPr/>
          <a:lstStyle/>
          <a:p>
            <a:r>
              <a:rPr lang="en-US">
                <a:ea typeface="Lato"/>
                <a:cs typeface="Lato"/>
              </a:rPr>
              <a:t>The </a:t>
            </a:r>
            <a:r>
              <a:rPr lang="en-US" err="1">
                <a:latin typeface="Consolas"/>
                <a:ea typeface="Lato"/>
                <a:cs typeface="Lato"/>
              </a:rPr>
              <a:t>MOProblem</a:t>
            </a:r>
            <a:r>
              <a:rPr lang="en-US">
                <a:ea typeface="Lato"/>
                <a:cs typeface="Lato"/>
              </a:rPr>
              <a:t> class is included in the </a:t>
            </a:r>
            <a:r>
              <a:rPr lang="en-US" err="1">
                <a:latin typeface="Consolas"/>
                <a:ea typeface="Lato"/>
                <a:cs typeface="Lato"/>
              </a:rPr>
              <a:t>desdeo</a:t>
            </a:r>
            <a:r>
              <a:rPr lang="en-US">
                <a:latin typeface="Consolas"/>
                <a:ea typeface="Lato"/>
                <a:cs typeface="Lato"/>
              </a:rPr>
              <a:t>-problem </a:t>
            </a:r>
            <a:r>
              <a:rPr lang="en-US">
                <a:ea typeface="Lato"/>
                <a:cs typeface="Lato"/>
              </a:rPr>
              <a:t>-package.</a:t>
            </a:r>
          </a:p>
          <a:p>
            <a:r>
              <a:rPr lang="en-US" err="1">
                <a:latin typeface="Consolas"/>
                <a:ea typeface="Lato"/>
                <a:cs typeface="Lato"/>
              </a:rPr>
              <a:t>MOProblem</a:t>
            </a:r>
            <a:r>
              <a:rPr lang="en-US">
                <a:ea typeface="Lato"/>
                <a:cs typeface="Lato"/>
              </a:rPr>
              <a:t> is built form the following blocks: </a:t>
            </a:r>
          </a:p>
          <a:p>
            <a:pPr marL="541020" lvl="1" indent="-271145"/>
            <a:r>
              <a:rPr lang="en-US">
                <a:ea typeface="Lato"/>
                <a:cs typeface="Lato"/>
              </a:rPr>
              <a:t>Variables</a:t>
            </a:r>
          </a:p>
          <a:p>
            <a:pPr marL="541020" lvl="1" indent="-271145"/>
            <a:r>
              <a:rPr lang="en-US">
                <a:ea typeface="Lato"/>
                <a:cs typeface="Lato"/>
              </a:rPr>
              <a:t>Objectives</a:t>
            </a:r>
          </a:p>
          <a:p>
            <a:pPr marL="541020" lvl="1" indent="-271145"/>
            <a:r>
              <a:rPr lang="en-US">
                <a:ea typeface="Lato"/>
                <a:cs typeface="Lato"/>
              </a:rPr>
              <a:t>Constraints</a:t>
            </a:r>
          </a:p>
          <a:p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Imports used in this part: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8BF8D-5C9C-CA1C-1B15-F11638931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20C9A-7A1A-C1A9-8748-F95DF1EA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4FC52-80D2-0392-5A06-993AF9EE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14</a:t>
            </a:fld>
            <a:endParaRPr lang="fi-FI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522B3CF-134E-A878-9A56-7BE5F8664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" y="4400332"/>
            <a:ext cx="11369040" cy="10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117E8-BDD6-A032-0CE8-85FA1E8D8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B5B7F-36FA-3349-708F-1902A5C5C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568" y="1316039"/>
            <a:ext cx="5644946" cy="5073332"/>
          </a:xfrm>
        </p:spPr>
        <p:txBody>
          <a:bodyPr/>
          <a:lstStyle/>
          <a:p>
            <a:r>
              <a:rPr lang="en-US">
                <a:latin typeface="Consolas"/>
                <a:ea typeface="+mn-lt"/>
                <a:cs typeface="+mn-lt"/>
              </a:rPr>
              <a:t>Variable</a:t>
            </a:r>
            <a:r>
              <a:rPr lang="en-US">
                <a:ea typeface="+mn-lt"/>
                <a:cs typeface="+mn-lt"/>
              </a:rPr>
              <a:t> class takes as arguments the name of the variable, starting value, lower and upper bounds.</a:t>
            </a:r>
          </a:p>
          <a:p>
            <a:r>
              <a:rPr lang="en-US">
                <a:ea typeface="Lato"/>
                <a:cs typeface="Lato"/>
              </a:rPr>
              <a:t>Starting value must be within the bounds.</a:t>
            </a:r>
          </a:p>
          <a:p>
            <a:r>
              <a:rPr lang="en-US">
                <a:ea typeface="Lato"/>
                <a:cs typeface="Lato"/>
              </a:rPr>
              <a:t>The names of the variables should be meaningful to the DM.</a:t>
            </a:r>
          </a:p>
          <a:p>
            <a:r>
              <a:rPr lang="en-US">
                <a:ea typeface="Lato"/>
                <a:cs typeface="Lato"/>
              </a:rPr>
              <a:t>Currently, DESDEO supports only continuous decision variables, however the minimum viable product of DESDEO will have mixed-integer variables.</a:t>
            </a:r>
          </a:p>
          <a:p>
            <a:r>
              <a:rPr lang="en-US">
                <a:ea typeface="Lato"/>
                <a:cs typeface="Lato"/>
              </a:rPr>
              <a:t>You can define each </a:t>
            </a:r>
            <a:r>
              <a:rPr lang="en-US">
                <a:latin typeface="Consolas"/>
                <a:ea typeface="Lato"/>
                <a:cs typeface="Lato"/>
              </a:rPr>
              <a:t>Variable</a:t>
            </a:r>
            <a:r>
              <a:rPr lang="en-US">
                <a:ea typeface="Lato"/>
                <a:cs typeface="Lato"/>
              </a:rPr>
              <a:t> one by one or use the </a:t>
            </a:r>
            <a:r>
              <a:rPr lang="en-US" err="1">
                <a:latin typeface="Consolas"/>
                <a:ea typeface="Lato"/>
                <a:cs typeface="Lato"/>
              </a:rPr>
              <a:t>variable_builder</a:t>
            </a:r>
            <a:r>
              <a:rPr lang="en-US">
                <a:ea typeface="Lato"/>
                <a:cs typeface="Lato"/>
              </a:rPr>
              <a:t> class. </a:t>
            </a:r>
            <a:r>
              <a:rPr lang="en-US">
                <a:latin typeface="Lato"/>
                <a:ea typeface="Lato"/>
                <a:cs typeface="Lato"/>
              </a:rPr>
              <a:t>The </a:t>
            </a:r>
            <a:r>
              <a:rPr lang="en-US" err="1">
                <a:latin typeface="Lato"/>
                <a:ea typeface="Lato"/>
                <a:cs typeface="Lato"/>
              </a:rPr>
              <a:t>v</a:t>
            </a:r>
            <a:r>
              <a:rPr lang="en-US" err="1">
                <a:latin typeface="Consolas"/>
                <a:ea typeface="Lato"/>
                <a:cs typeface="Lato"/>
              </a:rPr>
              <a:t>ariable_builder</a:t>
            </a:r>
            <a:r>
              <a:rPr lang="en-US">
                <a:ea typeface="Lato"/>
                <a:cs typeface="Lato"/>
              </a:rPr>
              <a:t> class the arguments as lists.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573DA-8B5A-BCB2-DB91-3C94B5468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CE5AC-3215-8119-CF95-3A964443F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E0CE4-3798-26B8-0876-42335E182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15</a:t>
            </a:fld>
            <a:endParaRPr lang="fi-FI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C1A9F630-A44C-A143-EA15-0FB520E86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312685"/>
            <a:ext cx="5750560" cy="34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A3BDC-F713-EB82-B585-ADC66222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BD824-0808-5A52-826F-FCA40D9E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A30B7-7480-4E9B-490F-EAAF365C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44CB6-C0B9-D08B-1454-1FE59D4E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16</a:t>
            </a:fld>
            <a:endParaRPr lang="fi-FI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4C41E-F6A8-05C8-4E20-91538A2BD498}"/>
              </a:ext>
            </a:extLst>
          </p:cNvPr>
          <p:cNvSpPr txBox="1"/>
          <p:nvPr/>
        </p:nvSpPr>
        <p:spPr>
          <a:xfrm>
            <a:off x="691964" y="1773946"/>
            <a:ext cx="55734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  <a:p>
            <a:endParaRPr lang="en-US">
              <a:ea typeface="Lato"/>
              <a:cs typeface="Lato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00BC4B1-3D03-D6BA-0B65-26E046899BD8}"/>
              </a:ext>
            </a:extLst>
          </p:cNvPr>
          <p:cNvSpPr txBox="1"/>
          <p:nvPr/>
        </p:nvSpPr>
        <p:spPr>
          <a:xfrm>
            <a:off x="491012" y="1557161"/>
            <a:ext cx="11220520" cy="34163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Lato"/>
                <a:cs typeface="Lato"/>
              </a:rPr>
              <a:t>The </a:t>
            </a:r>
            <a:r>
              <a:rPr lang="en-US">
                <a:solidFill>
                  <a:srgbClr val="C00000"/>
                </a:solidFill>
                <a:ea typeface="Lato"/>
                <a:cs typeface="Lato"/>
              </a:rPr>
              <a:t>required </a:t>
            </a:r>
            <a:r>
              <a:rPr lang="en-US">
                <a:ea typeface="Lato"/>
                <a:cs typeface="Lato"/>
              </a:rPr>
              <a:t>arguments: 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solidFill>
                  <a:srgbClr val="C00000"/>
                </a:solidFill>
                <a:ea typeface="Lato"/>
                <a:cs typeface="Lato"/>
              </a:rPr>
              <a:t>names of the objective functions</a:t>
            </a:r>
            <a:r>
              <a:rPr lang="en-US">
                <a:ea typeface="Lato"/>
                <a:cs typeface="Lato"/>
              </a:rPr>
              <a:t> and 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solidFill>
                  <a:srgbClr val="C00000"/>
                </a:solidFill>
                <a:ea typeface="Lato"/>
                <a:cs typeface="Lato"/>
              </a:rPr>
              <a:t>an evaluator,</a:t>
            </a:r>
            <a:r>
              <a:rPr lang="en-US">
                <a:ea typeface="Lato"/>
                <a:cs typeface="Lato"/>
              </a:rPr>
              <a:t> which is a Python </a:t>
            </a:r>
            <a:r>
              <a:rPr lang="en-US">
                <a:latin typeface="Consolas"/>
                <a:ea typeface="Lato"/>
                <a:cs typeface="Lato"/>
              </a:rPr>
              <a:t>Callable</a:t>
            </a:r>
            <a:r>
              <a:rPr lang="en-US">
                <a:ea typeface="Lato"/>
                <a:cs typeface="Lato"/>
              </a:rPr>
              <a:t> that takes in the decision variables as its input and returns the corresponding objective function values.</a:t>
            </a:r>
          </a:p>
          <a:p>
            <a:r>
              <a:rPr lang="en-US">
                <a:ea typeface="Lato"/>
                <a:cs typeface="Lato"/>
              </a:rPr>
              <a:t>Other arguments: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ea typeface="Lato"/>
                <a:cs typeface="Lato"/>
              </a:rPr>
              <a:t>lower and upper bounds for the objective functions.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ea typeface="Lato"/>
                <a:cs typeface="Lato"/>
              </a:rPr>
              <a:t>Whether the objective function is to be maximized (default is to minimize).</a:t>
            </a:r>
            <a:endParaRPr lang="en-US"/>
          </a:p>
          <a:p>
            <a:endParaRPr lang="en-US">
              <a:ea typeface="Lato"/>
              <a:cs typeface="Lato"/>
            </a:endParaRPr>
          </a:p>
          <a:p>
            <a:r>
              <a:rPr lang="en-US">
                <a:ea typeface="+mn-lt"/>
                <a:cs typeface="+mn-lt"/>
              </a:rPr>
              <a:t>DESDEO has two types of objective function classes </a:t>
            </a:r>
            <a:r>
              <a:rPr lang="en-US" err="1">
                <a:ea typeface="+mn-lt"/>
                <a:cs typeface="+mn-lt"/>
              </a:rPr>
              <a:t>ScalarObjective</a:t>
            </a:r>
            <a:r>
              <a:rPr lang="en-US">
                <a:ea typeface="+mn-lt"/>
                <a:cs typeface="+mn-lt"/>
              </a:rPr>
              <a:t> and </a:t>
            </a:r>
          </a:p>
          <a:p>
            <a:r>
              <a:rPr lang="en-US" err="1">
                <a:ea typeface="+mn-lt"/>
                <a:cs typeface="+mn-lt"/>
              </a:rPr>
              <a:t>VectorObjective</a:t>
            </a:r>
            <a:r>
              <a:rPr lang="en-US">
                <a:ea typeface="+mn-lt"/>
                <a:cs typeface="+mn-lt"/>
              </a:rPr>
              <a:t>.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ea typeface="+mn-lt"/>
                <a:cs typeface="+mn-lt"/>
              </a:rPr>
              <a:t>Use </a:t>
            </a:r>
            <a:r>
              <a:rPr lang="en-US" err="1">
                <a:ea typeface="+mn-lt"/>
                <a:cs typeface="+mn-lt"/>
              </a:rPr>
              <a:t>ScalarObjective</a:t>
            </a:r>
            <a:r>
              <a:rPr lang="en-US">
                <a:ea typeface="+mn-lt"/>
                <a:cs typeface="+mn-lt"/>
              </a:rPr>
              <a:t> when the evaluator evaluates only one objective.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ea typeface="+mn-lt"/>
                <a:cs typeface="+mn-lt"/>
              </a:rPr>
              <a:t>Use </a:t>
            </a:r>
            <a:r>
              <a:rPr lang="en-US" err="1">
                <a:ea typeface="+mn-lt"/>
                <a:cs typeface="+mn-lt"/>
              </a:rPr>
              <a:t>VectorObjective</a:t>
            </a:r>
            <a:r>
              <a:rPr lang="en-US">
                <a:ea typeface="+mn-lt"/>
                <a:cs typeface="+mn-lt"/>
              </a:rPr>
              <a:t> when the evaluator evaluates and returns more than one objective at once.</a:t>
            </a:r>
            <a:endParaRPr lang="en-US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443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5989-3B91-F325-2BE7-42E81239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Example of using the</a:t>
            </a:r>
            <a:r>
              <a:rPr lang="en-US">
                <a:latin typeface="Consolas"/>
              </a:rPr>
              <a:t> </a:t>
            </a:r>
            <a:r>
              <a:rPr lang="en-US" err="1">
                <a:latin typeface="Consolas"/>
              </a:rPr>
              <a:t>ScalarObjective</a:t>
            </a:r>
            <a:r>
              <a:rPr lang="en-US">
                <a:latin typeface="Consolas"/>
              </a:rPr>
              <a:t> </a:t>
            </a:r>
            <a:r>
              <a:rPr lang="en-US">
                <a:latin typeface="Lato"/>
                <a:ea typeface="Lato"/>
                <a:cs typeface="Lato"/>
              </a:rPr>
              <a:t>class 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9B9AA-99F1-3F83-CE50-F84618295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4CBC2-ADA1-4625-9F5B-FB3181D9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9EC10-1CD0-3197-2E9C-DD1B2BEB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17</a:t>
            </a:fld>
            <a:endParaRPr lang="fi-FI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506FBD8E-83C9-6C79-D222-D748A7F86F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81936" y="1477855"/>
            <a:ext cx="9631104" cy="4444899"/>
          </a:xfrm>
        </p:spPr>
      </p:pic>
    </p:spTree>
    <p:extLst>
      <p:ext uri="{BB962C8B-B14F-4D97-AF65-F5344CB8AC3E}">
        <p14:creationId xmlns:p14="http://schemas.microsoft.com/office/powerpoint/2010/main" val="37374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380D2-7595-0D4A-5D19-CABE226B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2A586-81DC-BD70-649A-AF63415E9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407479"/>
            <a:ext cx="9823896" cy="2208212"/>
          </a:xfrm>
        </p:spPr>
        <p:txBody>
          <a:bodyPr/>
          <a:lstStyle/>
          <a:p>
            <a:r>
              <a:rPr lang="en-US">
                <a:ea typeface="Lato"/>
                <a:cs typeface="Lato"/>
              </a:rPr>
              <a:t>DESDEO uses </a:t>
            </a:r>
            <a:r>
              <a:rPr lang="en-US" err="1">
                <a:latin typeface="Consolas"/>
                <a:ea typeface="Lato"/>
                <a:cs typeface="Lato"/>
              </a:rPr>
              <a:t>ScalarConstraint</a:t>
            </a:r>
            <a:r>
              <a:rPr lang="en-US">
                <a:ea typeface="Lato"/>
                <a:cs typeface="Lato"/>
              </a:rPr>
              <a:t> class. </a:t>
            </a:r>
          </a:p>
          <a:p>
            <a:r>
              <a:rPr lang="en-US">
                <a:ea typeface="Lato"/>
                <a:cs typeface="Lato"/>
              </a:rPr>
              <a:t>Constraint may depend on the decision variable values as well as the (objective functions).</a:t>
            </a:r>
            <a:endParaRPr lang="en-US"/>
          </a:p>
          <a:p>
            <a:r>
              <a:rPr lang="en-US">
                <a:ea typeface="Lato"/>
                <a:cs typeface="Lato"/>
              </a:rPr>
              <a:t>The constraint should be defined to return a </a:t>
            </a:r>
            <a:r>
              <a:rPr lang="en-US">
                <a:solidFill>
                  <a:srgbClr val="00B050"/>
                </a:solidFill>
                <a:ea typeface="Lato"/>
                <a:cs typeface="Lato"/>
              </a:rPr>
              <a:t>positive value if it is met</a:t>
            </a:r>
            <a:r>
              <a:rPr lang="en-US">
                <a:ea typeface="Lato"/>
                <a:cs typeface="Lato"/>
              </a:rPr>
              <a:t> and </a:t>
            </a:r>
            <a:r>
              <a:rPr lang="en-US">
                <a:solidFill>
                  <a:srgbClr val="FF0000"/>
                </a:solidFill>
                <a:ea typeface="Lato"/>
                <a:cs typeface="Lato"/>
              </a:rPr>
              <a:t>a negative value if it is not met</a:t>
            </a:r>
            <a:r>
              <a:rPr lang="en-US">
                <a:ea typeface="Lato"/>
                <a:cs typeface="Lato"/>
              </a:rPr>
              <a:t>.</a:t>
            </a:r>
          </a:p>
          <a:p>
            <a:r>
              <a:rPr lang="en-US">
                <a:ea typeface="Lato"/>
                <a:cs typeface="Lato"/>
              </a:rPr>
              <a:t>The arguments: </a:t>
            </a:r>
          </a:p>
          <a:p>
            <a:pPr marL="541020" lvl="1" indent="-271145">
              <a:buFont typeface="Calibri" panose="05000000000000000000" pitchFamily="2" charset="2"/>
              <a:buChar char="-"/>
            </a:pPr>
            <a:r>
              <a:rPr lang="en-US">
                <a:ea typeface="Lato"/>
                <a:cs typeface="Lato"/>
              </a:rPr>
              <a:t>name  of the constraint, number of variables, number of objectives  and a Python Callable.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9E8F-52C2-C54B-534C-E68592B1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66D54-CA97-01D3-0B04-9704BF7DF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E20D0-06D0-7E9B-2F58-1B3D90A9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18</a:t>
            </a:fld>
            <a:endParaRPr lang="fi-FI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3D05ACE4-85BC-8472-2FBB-E30BB41FC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4723718"/>
            <a:ext cx="10007600" cy="16574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9EBE6C-4D7D-6B60-4AD8-E1B6041C578A}"/>
              </a:ext>
            </a:extLst>
          </p:cNvPr>
          <p:cNvSpPr txBox="1"/>
          <p:nvPr/>
        </p:nvSpPr>
        <p:spPr>
          <a:xfrm>
            <a:off x="676467" y="3709700"/>
            <a:ext cx="40335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Lato"/>
                <a:cs typeface="Lato"/>
              </a:rPr>
              <a:t>For example, we have the following constraint for the variables:</a:t>
            </a:r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ACBCBE2F-43B3-6840-9F03-7E4391126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320" y="3796241"/>
            <a:ext cx="3769360" cy="83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9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4CDA1-AE6B-A51F-D421-4E024D16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</p:spPr>
        <p:txBody>
          <a:bodyPr anchor="t">
            <a:normAutofit/>
          </a:bodyPr>
          <a:lstStyle/>
          <a:p>
            <a:r>
              <a:rPr lang="en-US"/>
              <a:t>Forming a </a:t>
            </a:r>
            <a:r>
              <a:rPr lang="en-US" err="1">
                <a:latin typeface="Consolas"/>
              </a:rPr>
              <a:t>MOProblem</a:t>
            </a:r>
            <a:endParaRPr lang="en-US">
              <a:latin typeface="Ale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2FBBF-F4DF-A883-A8F5-95C2D8E4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38D79E-ECCD-49B3-9BE8-21DD6AA31017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EE48-E9E6-39BF-4E13-99BC6A91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D219E-B205-E188-BC9A-00063DE71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19</a:t>
            </a:fld>
            <a:endParaRPr lang="fi-FI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85ABF86-4A08-0BED-B7A9-006CBC0997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151" y="1380097"/>
            <a:ext cx="4233046" cy="49315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Form the MOP by using </a:t>
            </a:r>
            <a:r>
              <a:rPr lang="en-US" err="1">
                <a:latin typeface="Consolas"/>
                <a:ea typeface="+mn-lt"/>
                <a:cs typeface="+mn-lt"/>
              </a:rPr>
              <a:t>desdeo_problem.Problem.MOProblem</a:t>
            </a:r>
            <a:r>
              <a:rPr lang="en-US">
                <a:ea typeface="+mn-lt"/>
                <a:cs typeface="+mn-lt"/>
              </a:rPr>
              <a:t> class.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err="1">
                <a:latin typeface="Consolas"/>
                <a:ea typeface="+mn-lt"/>
                <a:cs typeface="+mn-lt"/>
              </a:rPr>
              <a:t>MOProblem</a:t>
            </a:r>
            <a:r>
              <a:rPr lang="en-US">
                <a:ea typeface="+mn-lt"/>
                <a:cs typeface="+mn-lt"/>
              </a:rPr>
              <a:t> takes as lists the arguments</a:t>
            </a:r>
          </a:p>
          <a:p>
            <a:pPr marL="556895" lvl="1" indent="-285750">
              <a:lnSpc>
                <a:spcPct val="100000"/>
              </a:lnSpc>
              <a:spcBef>
                <a:spcPts val="0"/>
              </a:spcBef>
              <a:buFont typeface="Calibri,Sans-Serif" panose="05000000000000000000" pitchFamily="2" charset="2"/>
              <a:buChar char="-"/>
            </a:pPr>
            <a:r>
              <a:rPr lang="en-US">
                <a:ea typeface="+mn-lt"/>
                <a:cs typeface="+mn-lt"/>
              </a:rPr>
              <a:t>Variables, </a:t>
            </a:r>
          </a:p>
          <a:p>
            <a:pPr marL="556895" lvl="1" indent="-285750">
              <a:lnSpc>
                <a:spcPct val="100000"/>
              </a:lnSpc>
              <a:spcBef>
                <a:spcPts val="0"/>
              </a:spcBef>
              <a:buFont typeface="Calibri,Sans-Serif" panose="05000000000000000000" pitchFamily="2" charset="2"/>
              <a:buChar char="-"/>
            </a:pPr>
            <a:r>
              <a:rPr lang="en-US">
                <a:ea typeface="+mn-lt"/>
                <a:cs typeface="+mn-lt"/>
              </a:rPr>
              <a:t>Objectives, </a:t>
            </a:r>
            <a:endParaRPr lang="en-US"/>
          </a:p>
          <a:p>
            <a:pPr marL="556895" lvl="1" indent="-285750">
              <a:lnSpc>
                <a:spcPct val="100000"/>
              </a:lnSpc>
              <a:spcBef>
                <a:spcPts val="0"/>
              </a:spcBef>
              <a:buFont typeface="Calibri,Sans-Serif" panose="05000000000000000000" pitchFamily="2" charset="2"/>
              <a:buChar char="-"/>
            </a:pPr>
            <a:r>
              <a:rPr lang="en-US">
                <a:ea typeface="+mn-lt"/>
                <a:cs typeface="+mn-lt"/>
              </a:rPr>
              <a:t>Constraints</a:t>
            </a:r>
          </a:p>
          <a:p>
            <a:pPr marL="556895" lvl="1" indent="-285750">
              <a:lnSpc>
                <a:spcPct val="100000"/>
              </a:lnSpc>
              <a:spcBef>
                <a:spcPts val="0"/>
              </a:spcBef>
              <a:buFont typeface="Calibri,Sans-Serif" panose="05000000000000000000" pitchFamily="2" charset="2"/>
              <a:buChar char="-"/>
            </a:pPr>
            <a:r>
              <a:rPr lang="en-US">
                <a:ea typeface="+mn-lt"/>
                <a:cs typeface="+mn-lt"/>
              </a:rPr>
              <a:t>You can also provide the ideal and nadir vectors.</a:t>
            </a:r>
            <a:endParaRPr lang="en-US">
              <a:ea typeface="Lato"/>
              <a:cs typeface="Lato"/>
            </a:endParaRPr>
          </a:p>
          <a:p>
            <a:pPr marL="271145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err="1">
                <a:latin typeface="Consolas"/>
                <a:ea typeface="+mn-lt"/>
                <a:cs typeface="+mn-lt"/>
              </a:rPr>
              <a:t>MOProblem</a:t>
            </a:r>
            <a:r>
              <a:rPr lang="en-US">
                <a:ea typeface="+mn-lt"/>
                <a:cs typeface="+mn-lt"/>
              </a:rPr>
              <a:t> contains:</a:t>
            </a:r>
          </a:p>
          <a:p>
            <a:pPr marL="541020" lvl="1" indent="-271145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evaluate method evaluates all the objective and constraint values for given set of decision variables using the evaluators in objective functions and constraints.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endParaRPr lang="en-US">
              <a:ea typeface="Lato"/>
              <a:cs typeface="Lato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BAFEAD87-6EB9-A904-790D-051819016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560" y="1146525"/>
            <a:ext cx="7406640" cy="45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CD42-6627-872E-7D7D-DF19721CC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94D5C-BA1A-8200-6FB6-9C0FCF28D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5000000000000000000" pitchFamily="2" charset="2"/>
              <a:buChar char="•"/>
            </a:pPr>
            <a:r>
              <a:rPr lang="en-US">
                <a:ea typeface="Lato"/>
                <a:cs typeface="Lato"/>
              </a:rPr>
              <a:t>Introduction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>
                <a:ea typeface="Lato"/>
                <a:cs typeface="Lato"/>
              </a:rPr>
              <a:t>Installing and using DESDEO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>
                <a:ea typeface="Lato"/>
                <a:cs typeface="Lato"/>
              </a:rPr>
              <a:t>How to create your own MOP using DESDEO?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>
                <a:ea typeface="Lato"/>
                <a:cs typeface="Lato"/>
              </a:rPr>
              <a:t>Adding new contents to DESDEO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896EB-35BE-EBCB-83EE-2771BB1E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8D79E-ECCD-49B3-9BE8-21DD6AA31017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2D78F-AA07-9171-CE9D-2B090DEE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F51BB-338B-4FF8-66AF-CDBC73CBB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073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CBC131D-4BF5-02FD-CFF3-A35EEDDA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</p:spPr>
        <p:txBody>
          <a:bodyPr/>
          <a:lstStyle/>
          <a:p>
            <a:r>
              <a:rPr lang="en-US"/>
              <a:t>The output of </a:t>
            </a:r>
            <a:r>
              <a:rPr lang="en-US" err="1"/>
              <a:t>MOProblem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36D80C7-0CE4-E598-9F75-8D47EF5DF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551" y="1516284"/>
            <a:ext cx="4000219" cy="4649565"/>
          </a:xfrm>
        </p:spPr>
        <p:txBody>
          <a:bodyPr/>
          <a:lstStyle/>
          <a:p>
            <a:r>
              <a:rPr lang="en-US">
                <a:ea typeface="Lato"/>
                <a:cs typeface="Lato"/>
              </a:rPr>
              <a:t>Use the </a:t>
            </a:r>
            <a:r>
              <a:rPr lang="en-US" err="1">
                <a:latin typeface="Consolas"/>
                <a:ea typeface="Lato"/>
                <a:cs typeface="Lato"/>
              </a:rPr>
              <a:t>MOProblem.evaluate</a:t>
            </a:r>
            <a:r>
              <a:rPr lang="en-US">
                <a:latin typeface="Consolas"/>
                <a:ea typeface="Lato"/>
                <a:cs typeface="Lato"/>
              </a:rPr>
              <a:t> </a:t>
            </a:r>
            <a:r>
              <a:rPr lang="en-US">
                <a:latin typeface="Lato"/>
                <a:ea typeface="Lato"/>
                <a:cs typeface="Lato"/>
              </a:rPr>
              <a:t>method</a:t>
            </a:r>
            <a:r>
              <a:rPr lang="en-US">
                <a:latin typeface="Consolas"/>
                <a:ea typeface="Lato"/>
                <a:cs typeface="Lato"/>
              </a:rPr>
              <a:t>.</a:t>
            </a:r>
            <a:endParaRPr lang="en-US">
              <a:latin typeface="Lato"/>
              <a:ea typeface="Lato"/>
              <a:cs typeface="Lato"/>
            </a:endParaRPr>
          </a:p>
          <a:p>
            <a:r>
              <a:rPr lang="en-US">
                <a:latin typeface="Lato"/>
                <a:ea typeface="Lato"/>
                <a:cs typeface="Lato"/>
              </a:rPr>
              <a:t>The</a:t>
            </a:r>
            <a:r>
              <a:rPr lang="en-US">
                <a:ea typeface="Lato"/>
                <a:cs typeface="Lato"/>
              </a:rPr>
              <a:t> objective values are in </a:t>
            </a:r>
            <a:r>
              <a:rPr lang="en-US" err="1">
                <a:latin typeface="Consolas"/>
                <a:ea typeface="Lato"/>
                <a:cs typeface="Lato"/>
              </a:rPr>
              <a:t>evaluation_result.objectives</a:t>
            </a:r>
            <a:r>
              <a:rPr lang="en-US">
                <a:ea typeface="Lato"/>
                <a:cs typeface="Lato"/>
              </a:rPr>
              <a:t>.</a:t>
            </a:r>
          </a:p>
          <a:p>
            <a:r>
              <a:rPr lang="en-US">
                <a:ea typeface="Lato"/>
                <a:cs typeface="Lato"/>
              </a:rPr>
              <a:t>The </a:t>
            </a:r>
            <a:r>
              <a:rPr lang="en-US" err="1">
                <a:latin typeface="Consolas"/>
                <a:ea typeface="Lato"/>
                <a:cs typeface="Lato"/>
              </a:rPr>
              <a:t>evaluation_result</a:t>
            </a:r>
            <a:r>
              <a:rPr lang="en-US">
                <a:ea typeface="Lato"/>
                <a:cs typeface="Lato"/>
              </a:rPr>
              <a:t> contains also other information.</a:t>
            </a:r>
          </a:p>
          <a:p>
            <a:r>
              <a:rPr lang="en-US">
                <a:ea typeface="Lato"/>
                <a:cs typeface="Lato"/>
              </a:rPr>
              <a:t>One objective vector per row.</a:t>
            </a: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32F1E-C014-CDBB-E5BC-AB14F588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38D79E-ECCD-49B3-9BE8-21DD6AA31017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722D-5089-3714-1206-53FE8AAB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836C9-F418-F5C6-346F-EEDD42F8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20</a:t>
            </a:fld>
            <a:endParaRPr lang="fi-FI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2F09564-41E5-10F2-DEA4-902A4B0FE1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61928" y="1457548"/>
            <a:ext cx="6501576" cy="1843913"/>
          </a:xfr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77BE117-C7A5-94E0-BF88-E17E347C8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715" y="3430262"/>
            <a:ext cx="6443093" cy="183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5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ECD2-DAC5-960B-A743-AECB22283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Forming a </a:t>
            </a:r>
            <a:r>
              <a:rPr lang="en-US" err="1">
                <a:latin typeface="Consolas"/>
              </a:rPr>
              <a:t>DataProblem</a:t>
            </a:r>
            <a:endParaRPr lang="en-US">
              <a:latin typeface="Consola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64E57-25EC-62CC-2251-2E92CAD3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8D79E-ECCD-49B3-9BE8-21DD6AA31017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0B38B-5EF4-D2E9-8BA0-7B2B00688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1E56A-97F9-39D4-98CE-CBEAF7D1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21</a:t>
            </a:fld>
            <a:endParaRPr lang="fi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5BD57-90E6-B9BD-4B68-6A539C5C43B6}"/>
              </a:ext>
            </a:extLst>
          </p:cNvPr>
          <p:cNvSpPr txBox="1"/>
          <p:nvPr/>
        </p:nvSpPr>
        <p:spPr>
          <a:xfrm>
            <a:off x="619168" y="1259840"/>
            <a:ext cx="10406439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Consolas"/>
                <a:ea typeface="Lato"/>
                <a:cs typeface="Lato"/>
              </a:rPr>
              <a:t>DataProblem</a:t>
            </a:r>
            <a:r>
              <a:rPr lang="en-US">
                <a:ea typeface="Lato"/>
                <a:cs typeface="Lato"/>
              </a:rPr>
              <a:t> class takes as arguments: 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ea typeface="Lato"/>
                <a:cs typeface="Lato"/>
              </a:rPr>
              <a:t>the data as pandas </a:t>
            </a:r>
            <a:r>
              <a:rPr lang="en-US" err="1">
                <a:ea typeface="Lato"/>
                <a:cs typeface="Lato"/>
              </a:rPr>
              <a:t>DataFrame</a:t>
            </a:r>
            <a:r>
              <a:rPr lang="en-US">
                <a:ea typeface="Lato"/>
                <a:cs typeface="Lato"/>
              </a:rPr>
              <a:t> 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ea typeface="Lato"/>
                <a:cs typeface="Lato"/>
              </a:rPr>
              <a:t>objective names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ea typeface="Lato"/>
                <a:cs typeface="Lato"/>
              </a:rPr>
              <a:t>variable names</a:t>
            </a:r>
          </a:p>
          <a:p>
            <a:pPr marL="285750" indent="-285750">
              <a:buFont typeface="Calibri"/>
              <a:buChar char="-"/>
            </a:pPr>
            <a:r>
              <a:rPr lang="en-US" err="1">
                <a:ea typeface="Lato"/>
                <a:cs typeface="Lato"/>
              </a:rPr>
              <a:t>DataFrame</a:t>
            </a:r>
            <a:r>
              <a:rPr lang="en-US">
                <a:ea typeface="Lato"/>
                <a:cs typeface="Lato"/>
              </a:rPr>
              <a:t> containing which objective functions are maximized or minimized. </a:t>
            </a:r>
          </a:p>
          <a:p>
            <a:pPr marL="285750" indent="-285750">
              <a:buFont typeface="Calibri"/>
              <a:buChar char="-"/>
            </a:pP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You can also read data from example .csv files</a:t>
            </a:r>
          </a:p>
          <a:p>
            <a:r>
              <a:rPr lang="en-US">
                <a:ea typeface="Lato"/>
                <a:cs typeface="Lato"/>
              </a:rPr>
              <a:t>Further example: </a:t>
            </a:r>
            <a:r>
              <a:rPr lang="en-US">
                <a:ea typeface="+mn-lt"/>
                <a:cs typeface="+mn-lt"/>
                <a:hlinkClick r:id="rId3"/>
              </a:rPr>
              <a:t>https://desdeo-problem.readthedocs.io/en/latest/notebooks/Defining_a_data_based_problem.html</a:t>
            </a:r>
            <a:endParaRPr lang="en-US">
              <a:ea typeface="Lato"/>
              <a:cs typeface="Lato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18DE933-9F20-021E-FFF6-8910CC84A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" y="4097337"/>
            <a:ext cx="10881360" cy="228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9AF7ACB-EA36-3D5E-B542-C8950AD6A1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5013" r="1" b="16481"/>
          <a:stretch/>
        </p:blipFill>
        <p:spPr>
          <a:xfrm>
            <a:off x="5189974" y="30088"/>
            <a:ext cx="7002026" cy="6827912"/>
          </a:xfr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BE14A-E270-4E18-4E8E-9B83A841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38D79E-ECCD-49B3-9BE8-21DD6AA31017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8B3F1-A8AC-108E-EBFE-053E2A8A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49575-A5D5-7994-71E3-CB06664E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22</a:t>
            </a:fld>
            <a:endParaRPr lang="fi-FI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BE38B9CA-B33F-FF46-8438-C072FF8E9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441507" cy="2015802"/>
          </a:xfrm>
        </p:spPr>
        <p:txBody>
          <a:bodyPr anchor="t">
            <a:normAutofit/>
          </a:bodyPr>
          <a:lstStyle/>
          <a:p>
            <a:r>
              <a:rPr lang="en-US" sz="3700"/>
              <a:t>Adding new contents to DESDEO</a:t>
            </a:r>
          </a:p>
        </p:txBody>
      </p:sp>
      <p:sp>
        <p:nvSpPr>
          <p:cNvPr id="15" name="Subtitle 6">
            <a:extLst>
              <a:ext uri="{FF2B5EF4-FFF2-40B4-BE49-F238E27FC236}">
                <a16:creationId xmlns:a16="http://schemas.microsoft.com/office/drawing/2014/main" id="{62636148-68FE-EADD-EE6F-F9CE569A1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436690"/>
            <a:ext cx="4319587" cy="576064"/>
          </a:xfrm>
        </p:spPr>
        <p:txBody>
          <a:bodyPr anchor="t">
            <a:normAutofit/>
          </a:bodyPr>
          <a:lstStyle/>
          <a:p>
            <a:r>
              <a:rPr lang="en-US"/>
              <a:t>The workflow to extend DESDEO</a:t>
            </a:r>
          </a:p>
        </p:txBody>
      </p:sp>
    </p:spTree>
    <p:extLst>
      <p:ext uri="{BB962C8B-B14F-4D97-AF65-F5344CB8AC3E}">
        <p14:creationId xmlns:p14="http://schemas.microsoft.com/office/powerpoint/2010/main" val="266838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825B2-CCEB-8193-DC87-31C60D294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</p:spPr>
        <p:txBody>
          <a:bodyPr anchor="t">
            <a:normAutofit/>
          </a:bodyPr>
          <a:lstStyle/>
          <a:p>
            <a:r>
              <a:rPr lang="en-US"/>
              <a:t>Git workflow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08130-7FFE-D728-3150-5182B688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0131F2E-DC71-4048-9C3D-E0D1A7B75486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2EB17-1DF4-01BE-6568-6D2086958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E6B7E-EDC7-A713-C958-057BE155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23</a:t>
            </a:fld>
            <a:endParaRPr lang="fi-FI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15F9F5D6-F5D9-9EFB-A236-F49197E1B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9920" y="1151343"/>
            <a:ext cx="8547348" cy="4955684"/>
          </a:xfr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F4505247-0C90-EA10-CCB9-B1EDD9BF8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753" y="2016442"/>
            <a:ext cx="1400175" cy="4476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457F64-35FD-352F-7CF4-814DC6AA0017}"/>
              </a:ext>
            </a:extLst>
          </p:cNvPr>
          <p:cNvSpPr txBox="1"/>
          <p:nvPr/>
        </p:nvSpPr>
        <p:spPr>
          <a:xfrm>
            <a:off x="9965867" y="1155202"/>
            <a:ext cx="2188179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  <a:hlinkClick r:id="rId5"/>
              </a:rPr>
              <a:t>DESDEO contributing guidelines</a:t>
            </a:r>
          </a:p>
          <a:p>
            <a:endParaRPr lang="en-US">
              <a:ea typeface="Lato"/>
              <a:cs typeface="Lato"/>
            </a:endParaRPr>
          </a:p>
          <a:p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  <a:hlinkClick r:id="rId6"/>
              </a:rPr>
              <a:t>Contributing to DESDEO video tutorial</a:t>
            </a:r>
          </a:p>
          <a:p>
            <a:endParaRPr lang="en-US">
              <a:ea typeface="Lato"/>
              <a:cs typeface="Lato"/>
            </a:endParaRPr>
          </a:p>
          <a:p>
            <a:r>
              <a:rPr lang="en-US">
                <a:solidFill>
                  <a:srgbClr val="F1563F"/>
                </a:solidFill>
                <a:latin typeface="Segoe UI"/>
                <a:ea typeface="Lato"/>
                <a:cs typeface="Segoe UI"/>
                <a:hlinkClick r:id="rId7"/>
              </a:rPr>
              <a:t>Git workflow tutorial</a:t>
            </a:r>
            <a:endParaRPr lang="en-US">
              <a:latin typeface="Calibri"/>
              <a:ea typeface="Lato"/>
              <a:cs typeface="Calibri"/>
            </a:endParaRPr>
          </a:p>
          <a:p>
            <a:endParaRPr lang="en-US">
              <a:latin typeface="Segoe UI"/>
              <a:ea typeface="Lato"/>
              <a:cs typeface="Segoe UI"/>
            </a:endParaRPr>
          </a:p>
          <a:p>
            <a:endParaRPr lang="en-US">
              <a:ea typeface="Lato"/>
              <a:cs typeface="Lato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10A65E7C-BE5C-3C95-CB2E-5636200BB0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7703" y="3602037"/>
            <a:ext cx="15906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AB2-6844-4604-A57C-023E0C89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Installing DESDEO for developers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F047A-662F-32B6-D2C5-866FFB362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15511"/>
            <a:ext cx="10140964" cy="4540616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3"/>
              </a:rPr>
              <a:t>Poetry</a:t>
            </a:r>
            <a:r>
              <a:rPr lang="en-US">
                <a:ea typeface="+mn-lt"/>
                <a:cs typeface="+mn-lt"/>
              </a:rPr>
              <a:t> is a tool for dependency management and packaging in Python.</a:t>
            </a:r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1. Fork the </a:t>
            </a:r>
            <a:r>
              <a:rPr lang="en-US" err="1">
                <a:ea typeface="+mn-lt"/>
                <a:cs typeface="+mn-lt"/>
              </a:rPr>
              <a:t>desdeo</a:t>
            </a:r>
            <a:r>
              <a:rPr lang="en-US">
                <a:ea typeface="+mn-lt"/>
                <a:cs typeface="+mn-lt"/>
              </a:rPr>
              <a:t>-problem repository.</a:t>
            </a:r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2. Clone the repository</a:t>
            </a:r>
            <a:endParaRPr lang="en-US">
              <a:ea typeface="Lato"/>
              <a:cs typeface="Lato"/>
            </a:endParaRPr>
          </a:p>
          <a:p>
            <a:pPr marL="541020" lvl="1" indent="-271145"/>
            <a:r>
              <a:rPr lang="en-US">
                <a:ea typeface="+mn-lt"/>
                <a:cs typeface="+mn-lt"/>
              </a:rPr>
              <a:t>Change directories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3. Create a new branch in your local package</a:t>
            </a:r>
            <a:endParaRPr lang="en-US">
              <a:ea typeface="Lato"/>
              <a:cs typeface="Lato"/>
            </a:endParaRPr>
          </a:p>
          <a:p>
            <a:pPr marL="541020" lvl="1" indent="-271145"/>
            <a:r>
              <a:rPr lang="en-US">
                <a:ea typeface="+mn-lt"/>
                <a:cs typeface="+mn-lt"/>
              </a:rPr>
              <a:t>(optional but suggested) Create a new virtual environment for the project. Poetry tip: for selecting specific python version (python3.9 must be on your $PATH)</a:t>
            </a:r>
            <a:endParaRPr lang="en-US">
              <a:ea typeface="Lato"/>
              <a:cs typeface="Lato"/>
            </a:endParaRPr>
          </a:p>
          <a:p>
            <a:pPr marL="541020" lvl="1" indent="-285750">
              <a:buFont typeface="Lato" panose="05000000000000000000" pitchFamily="2" charset="2"/>
              <a:buChar char="–"/>
            </a:pPr>
            <a:r>
              <a:rPr lang="en-US">
                <a:ea typeface="+mn-lt"/>
                <a:cs typeface="+mn-lt"/>
              </a:rPr>
              <a:t>Init poetry</a:t>
            </a:r>
          </a:p>
          <a:p>
            <a:pPr marL="541020" lvl="1" indent="-271145"/>
            <a:r>
              <a:rPr lang="en-US">
                <a:ea typeface="+mn-lt"/>
                <a:cs typeface="+mn-lt"/>
              </a:rPr>
              <a:t>Run poetry install inside the virtual environment shell.</a:t>
            </a:r>
            <a:endParaRPr lang="en-US">
              <a:ea typeface="Lato"/>
              <a:cs typeface="Lato"/>
            </a:endParaRPr>
          </a:p>
          <a:p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endParaRPr lang="en-US">
              <a:ea typeface="Lato"/>
              <a:cs typeface="Lato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1604D-7434-A40B-84DA-14CCE9AD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49897-C47A-308D-A343-4739BC1EC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AFAE9-A76C-CDF4-78FD-232C04508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24</a:t>
            </a:fld>
            <a:endParaRPr lang="fi-FI"/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C2194678-83D4-FB02-2CBA-50875560E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576" y="3874812"/>
            <a:ext cx="2503805" cy="302895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A5E43ED4-D400-D32F-B7CA-4CE57AE9E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362" y="4259933"/>
            <a:ext cx="1257300" cy="23812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52416EE7-04BD-DE84-6619-D652E23AC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058" y="4557875"/>
            <a:ext cx="1524000" cy="3048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B2369C23-68EE-5AB1-02C4-79A9DFE52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824" y="2548472"/>
            <a:ext cx="6492240" cy="23776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CA7F23EC-BBAE-9768-FDBC-FDDDBE34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2044" y="3263475"/>
            <a:ext cx="2287270" cy="328295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56179C45-5CDD-CC19-D193-24E7C4953D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4253" y="2899875"/>
            <a:ext cx="1644015" cy="27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DC350-47BB-112F-9AD2-8B3AD359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</p:spPr>
        <p:txBody>
          <a:bodyPr anchor="t">
            <a:normAutofit/>
          </a:bodyPr>
          <a:lstStyle/>
          <a:p>
            <a:r>
              <a:rPr lang="en-US"/>
              <a:t>4. Code: My new </a:t>
            </a:r>
            <a:r>
              <a:rPr lang="en-US" err="1"/>
              <a:t>MOProblem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A017C-68CA-9776-4B40-E8EBFEEA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0131F2E-DC71-4048-9C3D-E0D1A7B75486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1F9CD-66E1-D26C-B77F-35F8FA497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77175-3703-C4ED-1377-2FA97D19F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25</a:t>
            </a:fld>
            <a:endParaRPr lang="fi-FI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D614D15-2F4B-1FDE-C0CB-4AA35B028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973640"/>
            <a:ext cx="6918960" cy="54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52D46-07DF-595C-4715-75BAEE32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4. Code: My new </a:t>
            </a:r>
            <a:r>
              <a:rPr lang="en-US" err="1">
                <a:ea typeface="+mj-lt"/>
                <a:cs typeface="+mj-lt"/>
              </a:rPr>
              <a:t>MOProblem</a:t>
            </a:r>
            <a:endParaRPr lang="en-US" b="0" err="1">
              <a:ea typeface="+mj-lt"/>
              <a:cs typeface="+mj-lt"/>
            </a:endParaRP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6429E-6C2A-6330-6960-F1F7EDEBA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A158D-D08C-35C4-881E-09A6C873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E9048-0E3A-CC64-E887-3DF190B8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26</a:t>
            </a:fld>
            <a:endParaRPr lang="fi-FI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A8FB30C6-8BC0-B955-A2C7-0B120B8E0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560" y="1112984"/>
            <a:ext cx="7467600" cy="535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6636D2D7-65A7-4606-AEF5-D0C75F564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196" y="98743"/>
            <a:ext cx="7501295" cy="6491922"/>
          </a:xfrm>
          <a:prstGeom prst="rect">
            <a:avLst/>
          </a:prstGeo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71C93562-7932-5581-1060-8CBEB5A01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0131F2E-DC71-4048-9C3D-E0D1A7B75486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10D36-3B6B-72B1-9C02-A2E952860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D00DFE66-E3AB-7775-8874-2951F0D78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95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2B9CA-433A-09AD-DA09-3A18848E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 others benefit from your 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8522C-247A-5EF9-4EC0-CC048D0EC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771823" cy="4392612"/>
          </a:xfrm>
        </p:spPr>
        <p:txBody>
          <a:bodyPr/>
          <a:lstStyle/>
          <a:p>
            <a:r>
              <a:rPr lang="en-US">
                <a:ea typeface="Lato"/>
                <a:cs typeface="Lato"/>
              </a:rPr>
              <a:t>5. Commit</a:t>
            </a:r>
          </a:p>
          <a:p>
            <a:r>
              <a:rPr lang="en-US">
                <a:ea typeface="Lato"/>
                <a:cs typeface="Lato"/>
              </a:rPr>
              <a:t>6. Push</a:t>
            </a:r>
          </a:p>
          <a:p>
            <a:r>
              <a:rPr lang="en-US">
                <a:ea typeface="Lato"/>
                <a:cs typeface="Lato"/>
              </a:rPr>
              <a:t>7. Pull request</a:t>
            </a:r>
          </a:p>
          <a:p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After your Pull request has been accepted, everyone can benefit from your work!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C48D8-7D2D-C043-C8E9-452635F8D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7E761-D179-3015-079E-584E026C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2E881-A2F2-D452-D01B-C8DB01301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28</a:t>
            </a:fld>
            <a:endParaRPr lang="fi-FI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06840FD8-FE92-64C0-FD26-52EF08959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262" y="1712816"/>
            <a:ext cx="5910427" cy="34316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BA226C-40B0-5607-5DAD-D5E4064C0FFD}"/>
                  </a:ext>
                </a:extLst>
              </p14:cNvPr>
              <p14:cNvContentPartPr/>
              <p14:nvPr/>
            </p14:nvContentPartPr>
            <p14:xfrm>
              <a:off x="6707372" y="3376903"/>
              <a:ext cx="611202" cy="88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BA226C-40B0-5607-5DAD-D5E4064C0F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89385" y="2933903"/>
                <a:ext cx="646816" cy="88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AE78985-0C8F-27E9-99DB-FFA0D1737690}"/>
                  </a:ext>
                </a:extLst>
              </p14:cNvPr>
              <p14:cNvContentPartPr/>
              <p14:nvPr/>
            </p14:nvContentPartPr>
            <p14:xfrm>
              <a:off x="8444022" y="4493322"/>
              <a:ext cx="565759" cy="88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AE78985-0C8F-27E9-99DB-FFA0D17376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26027" y="4050322"/>
                <a:ext cx="601389" cy="88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579F421-CFE6-6CB7-DFC8-77BBF774CF5A}"/>
                  </a:ext>
                </a:extLst>
              </p14:cNvPr>
              <p14:cNvContentPartPr/>
              <p14:nvPr/>
            </p14:nvContentPartPr>
            <p14:xfrm>
              <a:off x="11057860" y="5033810"/>
              <a:ext cx="716712" cy="88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579F421-CFE6-6CB7-DFC8-77BBF774CF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39870" y="4590810"/>
                <a:ext cx="752332" cy="88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3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6CCBE-428C-6653-C322-F85839A7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B8E19-9D24-BFF3-5084-D51D8471C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Utilize the existing code. </a:t>
            </a:r>
          </a:p>
          <a:p>
            <a:r>
              <a:rPr lang="en-US">
                <a:ea typeface="+mn-lt"/>
                <a:cs typeface="+mn-lt"/>
              </a:rPr>
              <a:t>Keep modularity in mind, while creating methods.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TESTING, make unit tests.</a:t>
            </a:r>
          </a:p>
          <a:p>
            <a:r>
              <a:rPr lang="en-US">
                <a:ea typeface="+mn-lt"/>
                <a:cs typeface="+mn-lt"/>
              </a:rPr>
              <a:t>Documentation is for you and for other people.</a:t>
            </a:r>
          </a:p>
          <a:p>
            <a:r>
              <a:rPr lang="en-US">
                <a:ea typeface="+mn-lt"/>
                <a:cs typeface="+mn-lt"/>
              </a:rPr>
              <a:t>We also welcome smaller contributions!  From small typing error fixes to bigger issues!</a:t>
            </a:r>
          </a:p>
          <a:p>
            <a:r>
              <a:rPr lang="en-US">
                <a:ea typeface="+mn-lt"/>
                <a:cs typeface="+mn-lt"/>
              </a:rPr>
              <a:t>No need to start with implementing the most complex method, anything helps! </a:t>
            </a:r>
          </a:p>
          <a:p>
            <a:r>
              <a:rPr lang="en-US">
                <a:ea typeface="+mn-lt"/>
                <a:cs typeface="+mn-lt"/>
              </a:rPr>
              <a:t>If you notice an issue, please, let us know by making a new issue in GitHub.</a:t>
            </a:r>
          </a:p>
          <a:p>
            <a:r>
              <a:rPr lang="en-US">
                <a:ea typeface="+mn-lt"/>
                <a:cs typeface="+mn-lt"/>
              </a:rPr>
              <a:t>Cite the </a:t>
            </a:r>
            <a:r>
              <a:rPr lang="en-US">
                <a:ea typeface="+mn-lt"/>
                <a:cs typeface="+mn-lt"/>
                <a:hlinkClick r:id="rId3"/>
              </a:rPr>
              <a:t>DESDEO Paper</a:t>
            </a:r>
            <a:r>
              <a:rPr lang="en-US">
                <a:ea typeface="+mn-lt"/>
                <a:cs typeface="+mn-lt"/>
              </a:rPr>
              <a:t> ! </a:t>
            </a:r>
          </a:p>
          <a:p>
            <a:r>
              <a:rPr lang="en-US">
                <a:ea typeface="+mn-lt"/>
                <a:cs typeface="+mn-lt"/>
              </a:rPr>
              <a:t>For more details, check the </a:t>
            </a:r>
            <a:r>
              <a:rPr lang="en-US">
                <a:ea typeface="+mn-lt"/>
                <a:cs typeface="+mn-lt"/>
                <a:hlinkClick r:id="rId4"/>
              </a:rPr>
              <a:t>Contribution guidelines</a:t>
            </a:r>
            <a:r>
              <a:rPr lang="en-US">
                <a:ea typeface="+mn-lt"/>
                <a:cs typeface="+mn-lt"/>
              </a:rPr>
              <a:t>!</a:t>
            </a:r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A02A4-6FEA-1672-4E30-1D036211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8D79E-ECCD-49B3-9BE8-21DD6AA31017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80C20-2DA1-688F-FEE4-040738BF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D8AC0-8381-03D2-DE7A-95F5CEF1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877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B7969-530F-0B41-E138-7F9F28FE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Juuso Pajasmaa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1D9A-17E9-6A17-D65D-93419462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6322083" cy="4392612"/>
          </a:xfrm>
        </p:spPr>
        <p:txBody>
          <a:bodyPr/>
          <a:lstStyle/>
          <a:p>
            <a:r>
              <a:rPr lang="en-US">
                <a:ea typeface="Lato"/>
                <a:cs typeface="Lato"/>
              </a:rPr>
              <a:t>I am Juuso </a:t>
            </a:r>
            <a:r>
              <a:rPr lang="en-US" err="1">
                <a:ea typeface="Lato"/>
                <a:cs typeface="Lato"/>
              </a:rPr>
              <a:t>Pajasmaa</a:t>
            </a:r>
            <a:r>
              <a:rPr lang="en-US">
                <a:ea typeface="Lato"/>
                <a:cs typeface="Lato"/>
              </a:rPr>
              <a:t>, a Master's Student in the </a:t>
            </a:r>
            <a:r>
              <a:rPr lang="en-US" err="1">
                <a:ea typeface="Lato"/>
                <a:cs typeface="Lato"/>
              </a:rPr>
              <a:t>Multiobjective</a:t>
            </a:r>
            <a:r>
              <a:rPr lang="en-US">
                <a:ea typeface="Lato"/>
                <a:cs typeface="Lato"/>
              </a:rPr>
              <a:t> Optimization Group at the University of Jyväskylä.</a:t>
            </a:r>
          </a:p>
          <a:p>
            <a:r>
              <a:rPr lang="en-US">
                <a:ea typeface="Lato"/>
                <a:cs typeface="Lato"/>
              </a:rPr>
              <a:t>I have worked on extending DESDEO, little here and there.</a:t>
            </a:r>
          </a:p>
          <a:p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Find me on GitHub: </a:t>
            </a:r>
            <a:r>
              <a:rPr lang="en-US">
                <a:ea typeface="Lato"/>
                <a:cs typeface="Lato"/>
                <a:hlinkClick r:id="rId3"/>
              </a:rPr>
              <a:t>jpajasmaa</a:t>
            </a:r>
            <a:endParaRPr lang="en-US">
              <a:ea typeface="Lato"/>
              <a:cs typeface="Lato"/>
            </a:endParaRPr>
          </a:p>
          <a:p>
            <a:endParaRPr lang="en-US">
              <a:ea typeface="Lato"/>
              <a:cs typeface="Lat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26D8D-F231-E7B7-E7D9-3083D243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8D79E-ECCD-49B3-9BE8-21DD6AA31017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8EC26-7928-BD9F-6AB1-FE00E7B54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C9851-F538-8E75-4576-35CFFAA8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3</a:t>
            </a:fld>
            <a:endParaRPr lang="fi-FI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C4B4405-C923-0444-0786-7D0D0A27D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91" y="810741"/>
            <a:ext cx="3120767" cy="41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3064-4976-F767-4317-CFC462CD1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E578F-6623-743E-BF9A-5BCB39C7F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Lato"/>
                <a:cs typeface="Lato"/>
              </a:rPr>
              <a:t>We discussed</a:t>
            </a:r>
          </a:p>
          <a:p>
            <a:pPr marL="541020" lvl="1" indent="-271145"/>
            <a:r>
              <a:rPr lang="en-US">
                <a:ea typeface="Lato"/>
                <a:cs typeface="Lato"/>
              </a:rPr>
              <a:t>How to use benchmark problems and combine them with interactive methods in DESDEO.</a:t>
            </a:r>
          </a:p>
          <a:p>
            <a:pPr marL="541020" lvl="1" indent="-271145"/>
            <a:r>
              <a:rPr lang="en-US">
                <a:ea typeface="Lato"/>
                <a:cs typeface="Lato"/>
              </a:rPr>
              <a:t>How to build your own MOP using the </a:t>
            </a:r>
            <a:r>
              <a:rPr lang="en-US" err="1">
                <a:latin typeface="Consolas"/>
                <a:ea typeface="Lato"/>
                <a:cs typeface="Lato"/>
              </a:rPr>
              <a:t>MOProblem</a:t>
            </a:r>
            <a:r>
              <a:rPr lang="en-US">
                <a:ea typeface="Lato"/>
                <a:cs typeface="Lato"/>
              </a:rPr>
              <a:t> or </a:t>
            </a:r>
            <a:r>
              <a:rPr lang="en-US" err="1">
                <a:latin typeface="Consolas"/>
                <a:ea typeface="Lato"/>
                <a:cs typeface="Lato"/>
              </a:rPr>
              <a:t>DataProblem</a:t>
            </a:r>
            <a:r>
              <a:rPr lang="en-US">
                <a:ea typeface="Lato"/>
                <a:cs typeface="Lato"/>
              </a:rPr>
              <a:t> classes from </a:t>
            </a:r>
            <a:r>
              <a:rPr lang="en-US" err="1">
                <a:latin typeface="Consolas"/>
                <a:ea typeface="Lato"/>
                <a:cs typeface="Lato"/>
              </a:rPr>
              <a:t>desdeo</a:t>
            </a:r>
            <a:r>
              <a:rPr lang="en-US">
                <a:latin typeface="Consolas"/>
                <a:ea typeface="Lato"/>
                <a:cs typeface="Lato"/>
              </a:rPr>
              <a:t>-problem</a:t>
            </a:r>
            <a:r>
              <a:rPr lang="en-US">
                <a:ea typeface="Lato"/>
                <a:cs typeface="Lato"/>
              </a:rPr>
              <a:t>.</a:t>
            </a:r>
          </a:p>
          <a:p>
            <a:pPr marL="541020" lvl="1" indent="-271145"/>
            <a:r>
              <a:rPr lang="en-US">
                <a:ea typeface="Lato"/>
                <a:cs typeface="Lato"/>
              </a:rPr>
              <a:t>The basics of how interactive methods work in DESDEO under the hood.</a:t>
            </a:r>
          </a:p>
          <a:p>
            <a:pPr marL="541020" lvl="1" indent="-271145"/>
            <a:r>
              <a:rPr lang="en-US">
                <a:ea typeface="Lato"/>
                <a:cs typeface="Lato"/>
              </a:rPr>
              <a:t>An example workflow of working with DESDEO and contributing to DESDEO.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9D4AD-D1D6-BCA9-3F4C-078B9E0D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8D79E-ECCD-49B3-9BE8-21DD6AA31017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BCCE9-26DA-659C-615E-E22FBF7F8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51E67-9F6F-5001-68E5-E9CEADC3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dirty="0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1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5652-A999-4118-9606-1DF5E56EF1CF}" type="datetime1">
              <a:rPr lang="fi-FI" smtClean="0"/>
              <a:t>20.6.2023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dirty="0" smtClean="0"/>
              <a:pPr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121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AC75D-3C86-08AA-7947-469C4532F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837" y="1652434"/>
            <a:ext cx="11230737" cy="4513417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900"/>
              <a:t>We are now familiar with </a:t>
            </a:r>
            <a:r>
              <a:rPr lang="en-US" sz="1900" err="1"/>
              <a:t>multiobjective</a:t>
            </a:r>
            <a:r>
              <a:rPr lang="en-US" sz="1900"/>
              <a:t> optimization and interactive methods, both scalarization based and evolutionary based and some types of preference information.</a:t>
            </a:r>
            <a:endParaRPr lang="en-US" sz="1900">
              <a:ea typeface="Lato"/>
              <a:cs typeface="Lato"/>
            </a:endParaRPr>
          </a:p>
          <a:p>
            <a:endParaRPr lang="en-US" sz="1900">
              <a:ea typeface="+mn-lt"/>
              <a:cs typeface="+mn-lt"/>
            </a:endParaRPr>
          </a:p>
          <a:p>
            <a:r>
              <a:rPr lang="en-US" sz="1900">
                <a:ea typeface="+mn-lt"/>
                <a:cs typeface="+mn-lt"/>
              </a:rPr>
              <a:t>Some familiarity with the basics of using Python and git is assumed. </a:t>
            </a:r>
          </a:p>
          <a:p>
            <a:r>
              <a:rPr lang="en-US" sz="1900">
                <a:ea typeface="+mn-lt"/>
                <a:cs typeface="+mn-lt"/>
              </a:rPr>
              <a:t>However, DESDEO has documentation and various examples.</a:t>
            </a:r>
            <a:endParaRPr lang="en-US"/>
          </a:p>
          <a:p>
            <a:r>
              <a:rPr lang="en-US" sz="1900">
                <a:ea typeface="+mn-lt"/>
                <a:cs typeface="+mn-lt"/>
              </a:rPr>
              <a:t>In addition, questions are welcome!</a:t>
            </a:r>
            <a:endParaRPr lang="en-US" sz="1900">
              <a:ea typeface="Lato"/>
              <a:cs typeface="Lato"/>
            </a:endParaRPr>
          </a:p>
          <a:p>
            <a:endParaRPr lang="en-US" sz="1900">
              <a:ea typeface="+mn-lt"/>
              <a:cs typeface="+mn-lt"/>
            </a:endParaRPr>
          </a:p>
          <a:p>
            <a:r>
              <a:rPr lang="en-US" sz="1900">
                <a:ea typeface="+mn-lt"/>
                <a:cs typeface="+mn-lt"/>
              </a:rPr>
              <a:t>This talk aims to give some understanding of how to use the DESDEO* framework to solve </a:t>
            </a:r>
            <a:r>
              <a:rPr lang="en-US" sz="1900" err="1">
                <a:ea typeface="+mn-lt"/>
                <a:cs typeface="+mn-lt"/>
              </a:rPr>
              <a:t>multiobjective</a:t>
            </a:r>
            <a:r>
              <a:rPr lang="en-US" sz="1900">
                <a:ea typeface="+mn-lt"/>
                <a:cs typeface="+mn-lt"/>
              </a:rPr>
              <a:t> optimization problems (MOPs) using interactive methods and how to extend DESDEO.</a:t>
            </a:r>
            <a:endParaRPr lang="en-US" sz="1900">
              <a:ea typeface="Lato"/>
              <a:cs typeface="Lato"/>
            </a:endParaRPr>
          </a:p>
          <a:p>
            <a:pPr marL="0" indent="0">
              <a:buNone/>
            </a:pPr>
            <a:endParaRPr lang="en-US" sz="1900">
              <a:ea typeface="Lato"/>
              <a:cs typeface="Lato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500">
              <a:ea typeface="Lato"/>
              <a:cs typeface="Lato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500">
              <a:ea typeface="Lato"/>
              <a:cs typeface="Lato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*G. </a:t>
            </a:r>
            <a:r>
              <a:rPr lang="en-US" sz="1400" err="1"/>
              <a:t>Misitano</a:t>
            </a:r>
            <a:r>
              <a:rPr lang="en-US" sz="1400"/>
              <a:t>, B. S. Saini, B. Afsar, B. </a:t>
            </a:r>
            <a:r>
              <a:rPr lang="en-US" sz="1400" err="1"/>
              <a:t>Shavazipour</a:t>
            </a:r>
            <a:r>
              <a:rPr lang="en-US" sz="1400"/>
              <a:t>, and K. Miettinen. “DESDEO: The Modular and Open Source Framework for Interactive </a:t>
            </a:r>
            <a:r>
              <a:rPr lang="en-US" sz="1400" err="1"/>
              <a:t>Multiobjective</a:t>
            </a:r>
            <a:r>
              <a:rPr lang="en-US" sz="1400"/>
              <a:t> Optimization”. IEEE Access 9 (2021), pp. 148277–148295. </a:t>
            </a:r>
            <a:r>
              <a:rPr lang="en-US" sz="1400" err="1"/>
              <a:t>doi</a:t>
            </a:r>
            <a:r>
              <a:rPr lang="en-US" sz="1400"/>
              <a:t>: 10.1109/ACCESS.2021.3123825</a:t>
            </a:r>
            <a:endParaRPr lang="en-US" sz="1400">
              <a:ea typeface="Lato"/>
              <a:cs typeface="Lat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F8A88-3BE7-39CE-C172-E83AC955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38D79E-ECCD-49B3-9BE8-21DD6AA31017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F1F30-8E98-9882-4EF2-C81469BF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EB9E8-3F1A-239D-DE67-0000512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CD06D-582F-2077-4B25-CCDE0A17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</p:spPr>
        <p:txBody>
          <a:bodyPr anchor="t">
            <a:normAutofit/>
          </a:bodyPr>
          <a:lstStyle/>
          <a:p>
            <a:r>
              <a:rPr lang="en-US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1671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BE14A-E270-4E18-4E8E-9B83A841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38D79E-ECCD-49B3-9BE8-21DD6AA31017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8B3F1-A8AC-108E-EBFE-053E2A8A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49575-A5D5-7994-71E3-CB06664E4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BE38B9CA-B33F-FF46-8438-C072FF8E9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>
            <a:normAutofit/>
          </a:bodyPr>
          <a:lstStyle/>
          <a:p>
            <a:r>
              <a:rPr lang="en-US"/>
              <a:t>Installing and using DESDEO</a:t>
            </a:r>
          </a:p>
        </p:txBody>
      </p:sp>
      <p:sp>
        <p:nvSpPr>
          <p:cNvPr id="15" name="Subtitle 6">
            <a:extLst>
              <a:ext uri="{FF2B5EF4-FFF2-40B4-BE49-F238E27FC236}">
                <a16:creationId xmlns:a16="http://schemas.microsoft.com/office/drawing/2014/main" id="{62636148-68FE-EADD-EE6F-F9CE569A1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7" y="4436690"/>
            <a:ext cx="4319587" cy="576064"/>
          </a:xfrm>
        </p:spPr>
        <p:txBody>
          <a:bodyPr anchor="t">
            <a:normAutofit/>
          </a:bodyPr>
          <a:lstStyle/>
          <a:p>
            <a:r>
              <a:rPr lang="en-US"/>
              <a:t>How to get started with DESDEO</a:t>
            </a:r>
          </a:p>
        </p:txBody>
      </p:sp>
      <p:pic>
        <p:nvPicPr>
          <p:cNvPr id="22" name="Graphic 22">
            <a:extLst>
              <a:ext uri="{FF2B5EF4-FFF2-40B4-BE49-F238E27FC236}">
                <a16:creationId xmlns:a16="http://schemas.microsoft.com/office/drawing/2014/main" id="{79B8D47C-76D7-49E3-EC8C-31EC9CB96C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204" r="6204"/>
          <a:stretch/>
        </p:blipFill>
        <p:spPr/>
      </p:pic>
    </p:spTree>
    <p:extLst>
      <p:ext uri="{BB962C8B-B14F-4D97-AF65-F5344CB8AC3E}">
        <p14:creationId xmlns:p14="http://schemas.microsoft.com/office/powerpoint/2010/main" val="61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5DC7-8F0C-4E81-F19F-B38A74E3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Installing DESDEO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AED47-CC06-9FF3-2772-361B05E7B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076" y="1613751"/>
            <a:ext cx="11229363" cy="4392612"/>
          </a:xfrm>
        </p:spPr>
        <p:txBody>
          <a:bodyPr/>
          <a:lstStyle/>
          <a:p>
            <a:r>
              <a:rPr lang="en-US">
                <a:ea typeface="Lato"/>
                <a:cs typeface="Lato"/>
              </a:rPr>
              <a:t>You have a working  version of Python 3.9 or newer.</a:t>
            </a:r>
          </a:p>
          <a:p>
            <a:r>
              <a:rPr lang="en-US">
                <a:ea typeface="Lato"/>
                <a:cs typeface="Lato"/>
              </a:rPr>
              <a:t>The main DESDEO package can be found on Python Package Index (</a:t>
            </a:r>
            <a:r>
              <a:rPr lang="en-US" err="1">
                <a:ea typeface="Lato"/>
                <a:cs typeface="Lato"/>
              </a:rPr>
              <a:t>PyPI</a:t>
            </a:r>
            <a:r>
              <a:rPr lang="en-US">
                <a:ea typeface="Lato"/>
                <a:cs typeface="Lato"/>
              </a:rPr>
              <a:t>) and can be installed with pip:</a:t>
            </a:r>
          </a:p>
          <a:p>
            <a:r>
              <a:rPr lang="en-US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pip install </a:t>
            </a:r>
            <a:r>
              <a:rPr lang="en-US" err="1">
                <a:highlight>
                  <a:srgbClr val="C0C0C0"/>
                </a:highlight>
                <a:latin typeface="Consolas"/>
                <a:ea typeface="+mn-lt"/>
                <a:cs typeface="+mn-lt"/>
              </a:rPr>
              <a:t>desdeo</a:t>
            </a:r>
            <a:endParaRPr lang="en-US">
              <a:highlight>
                <a:srgbClr val="C0C0C0"/>
              </a:highlight>
              <a:latin typeface="Consolas"/>
              <a:ea typeface="+mn-lt"/>
              <a:cs typeface="+mn-lt"/>
            </a:endParaRPr>
          </a:p>
          <a:p>
            <a:endParaRPr lang="en-US">
              <a:highlight>
                <a:srgbClr val="C0C0C0"/>
              </a:highlight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We also have documentation how to do this link.</a:t>
            </a:r>
          </a:p>
          <a:p>
            <a:r>
              <a:rPr lang="en-US">
                <a:ea typeface="+mn-lt"/>
                <a:cs typeface="+mn-lt"/>
              </a:rPr>
              <a:t>https://desdeo.readthedocs.io/en/latest/software.html</a:t>
            </a:r>
            <a:endParaRPr lang="en-US">
              <a:ea typeface="Lato"/>
              <a:cs typeface="Lato"/>
            </a:endParaRPr>
          </a:p>
          <a:p>
            <a:endParaRPr lang="en-US">
              <a:highlight>
                <a:srgbClr val="C0C0C0"/>
              </a:highlight>
              <a:ea typeface="Lato"/>
              <a:cs typeface="Lato"/>
            </a:endParaRPr>
          </a:p>
          <a:p>
            <a:pPr marL="0" indent="0">
              <a:buNone/>
            </a:pPr>
            <a:endParaRPr lang="en-US">
              <a:ea typeface="Lato"/>
              <a:cs typeface="Lat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7E74E-0860-E357-375F-4067681C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8D79E-ECCD-49B3-9BE8-21DD6AA31017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2BE8A-055C-0C77-E9FE-B5F419C2C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7BB9E-08D7-82C0-D6B7-6B169942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6</a:t>
            </a:fld>
            <a:endParaRPr lang="fi-FI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1C15184-9605-92E4-ECDF-EB74BC1F7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594" y="2545896"/>
            <a:ext cx="4029935" cy="35109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5F8DA47-3BD0-5245-7522-B2216416BC0D}"/>
                  </a:ext>
                </a:extLst>
              </p14:cNvPr>
              <p14:cNvContentPartPr/>
              <p14:nvPr/>
            </p14:nvContentPartPr>
            <p14:xfrm>
              <a:off x="7096697" y="3986692"/>
              <a:ext cx="1028797" cy="9314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5F8DA47-3BD0-5245-7522-B2216416BC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78698" y="3968703"/>
                <a:ext cx="1064434" cy="9670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3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2BEE-CA00-A3F0-2DCC-2AF844D6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</p:spPr>
        <p:txBody>
          <a:bodyPr anchor="t">
            <a:normAutofit/>
          </a:bodyPr>
          <a:lstStyle/>
          <a:p>
            <a:r>
              <a:rPr lang="en-US"/>
              <a:t>How to use DESDEO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33927-FE47-B655-89DF-88C387328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 anchor="t">
            <a:normAutofit/>
          </a:bodyPr>
          <a:lstStyle/>
          <a:p>
            <a:r>
              <a:rPr lang="en-US"/>
              <a:t>After installing DESDEO successfully, we need to have a MOP to solve, select the interactive method to use and have a DM who provides preference information.</a:t>
            </a:r>
          </a:p>
          <a:p>
            <a:endParaRPr lang="en-US"/>
          </a:p>
          <a:p>
            <a:r>
              <a:rPr lang="en-US"/>
              <a:t>DESDEO uses </a:t>
            </a:r>
            <a:r>
              <a:rPr lang="en-US" err="1"/>
              <a:t>MOProblem</a:t>
            </a:r>
            <a:r>
              <a:rPr lang="en-US"/>
              <a:t> class to represent MOPs. </a:t>
            </a:r>
            <a:endParaRPr lang="en-US">
              <a:ea typeface="Lato"/>
              <a:cs typeface="Lato"/>
            </a:endParaRPr>
          </a:p>
          <a:p>
            <a:r>
              <a:rPr lang="en-US"/>
              <a:t>Later, we discuss </a:t>
            </a:r>
            <a:r>
              <a:rPr lang="en-US" err="1"/>
              <a:t>MOProblem</a:t>
            </a:r>
            <a:r>
              <a:rPr lang="en-US"/>
              <a:t> in more detail.</a:t>
            </a:r>
            <a:endParaRPr lang="en-US">
              <a:ea typeface="Lato"/>
              <a:cs typeface="Lato"/>
            </a:endParaRPr>
          </a:p>
          <a:p>
            <a:r>
              <a:rPr lang="en-US"/>
              <a:t>The </a:t>
            </a:r>
            <a:r>
              <a:rPr lang="en-US" err="1">
                <a:latin typeface="Consolas"/>
              </a:rPr>
              <a:t>desdeo</a:t>
            </a:r>
            <a:r>
              <a:rPr lang="en-US">
                <a:latin typeface="Consolas"/>
              </a:rPr>
              <a:t>-problem -</a:t>
            </a:r>
            <a:r>
              <a:rPr lang="en-US">
                <a:latin typeface="Lato"/>
                <a:ea typeface="Lato"/>
                <a:cs typeface="Lato"/>
              </a:rPr>
              <a:t>package</a:t>
            </a:r>
            <a:r>
              <a:rPr lang="en-US"/>
              <a:t> contains ready-to-use real-world and benchmark test problems.</a:t>
            </a:r>
            <a:endParaRPr lang="en-US">
              <a:ea typeface="Lato"/>
              <a:cs typeface="Lato"/>
            </a:endParaRPr>
          </a:p>
          <a:p>
            <a:r>
              <a:rPr lang="en-US"/>
              <a:t>To get started let us use a benchmark problem.</a:t>
            </a:r>
            <a:endParaRPr lang="en-US">
              <a:ea typeface="Lato"/>
              <a:cs typeface="Lat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77E09-26D4-ABD4-C8EA-B3E715463B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8488" y="6453336"/>
            <a:ext cx="798984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938D79E-ECCD-49B3-9BE8-21DD6AA31017}" type="datetime1">
              <a:rPr lang="fi-FI" smtClean="0"/>
              <a:pPr>
                <a:spcAft>
                  <a:spcPts val="600"/>
                </a:spcAft>
              </a:pPr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EAE14-A692-682F-F2A7-DFE07EB1C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3336"/>
            <a:ext cx="4392488" cy="14446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C65F4-ACDC-66E7-4D5D-3E3A2040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5" y="6453336"/>
            <a:ext cx="431999" cy="1440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dirty="0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92C7840-1BDB-ACFC-83F6-133ADF39E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588" y="1842357"/>
            <a:ext cx="3455987" cy="3317747"/>
          </a:xfrm>
          <a:prstGeom prst="rect">
            <a:avLst/>
          </a:prstGeo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66EB0E8-56B0-1C9C-E22D-DFEA5BA76263}"/>
                  </a:ext>
                </a:extLst>
              </p14:cNvPr>
              <p14:cNvContentPartPr/>
              <p14:nvPr/>
            </p14:nvContentPartPr>
            <p14:xfrm>
              <a:off x="10106526" y="3183914"/>
              <a:ext cx="800990" cy="10026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66EB0E8-56B0-1C9C-E22D-DFEA5BA762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88534" y="2682614"/>
                <a:ext cx="836614" cy="100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6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FEB8-230B-6AB0-3BDF-B8B197D24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benchmark problems with DESDEO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FE72-E1F2-E024-2CAE-D0F58C1B9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69" y="1321684"/>
            <a:ext cx="11229363" cy="1589799"/>
          </a:xfrm>
        </p:spPr>
        <p:txBody>
          <a:bodyPr/>
          <a:lstStyle/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First, we need to import the </a:t>
            </a:r>
            <a:r>
              <a:rPr lang="en-US" err="1">
                <a:latin typeface="Consolas"/>
                <a:ea typeface="Lato"/>
                <a:cs typeface="Lato"/>
              </a:rPr>
              <a:t>test_problem_builder</a:t>
            </a:r>
            <a:r>
              <a:rPr lang="en-US">
                <a:ea typeface="Lato"/>
                <a:cs typeface="Lato"/>
              </a:rPr>
              <a:t> from </a:t>
            </a:r>
            <a:r>
              <a:rPr lang="en-US" err="1">
                <a:latin typeface="Consolas"/>
                <a:ea typeface="Lato"/>
                <a:cs typeface="Lato"/>
              </a:rPr>
              <a:t>desdeo</a:t>
            </a:r>
            <a:r>
              <a:rPr lang="en-US">
                <a:latin typeface="Consolas"/>
                <a:ea typeface="Lato"/>
                <a:cs typeface="Lato"/>
              </a:rPr>
              <a:t>-problem</a:t>
            </a:r>
            <a:r>
              <a:rPr lang="en-US">
                <a:ea typeface="Lato"/>
                <a:cs typeface="Lato"/>
              </a:rPr>
              <a:t>. 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Currently supported benchmark problems are ZDT1-4, ZDT6, and DTLZ1-7.</a:t>
            </a:r>
          </a:p>
          <a:p>
            <a:r>
              <a:rPr lang="en-US">
                <a:ea typeface="+mn-lt"/>
                <a:cs typeface="+mn-lt"/>
              </a:rPr>
              <a:t>Use the </a:t>
            </a:r>
            <a:r>
              <a:rPr lang="en-US" err="1">
                <a:ea typeface="+mn-lt"/>
                <a:cs typeface="+mn-lt"/>
              </a:rPr>
              <a:t>test_problem_builder</a:t>
            </a:r>
            <a:r>
              <a:rPr lang="en-US">
                <a:ea typeface="+mn-lt"/>
                <a:cs typeface="+mn-lt"/>
              </a:rPr>
              <a:t> to generate an </a:t>
            </a:r>
            <a:r>
              <a:rPr lang="en-US" err="1">
                <a:ea typeface="+mn-lt"/>
                <a:cs typeface="+mn-lt"/>
              </a:rPr>
              <a:t>MOProblem</a:t>
            </a:r>
            <a:r>
              <a:rPr lang="en-US">
                <a:ea typeface="+mn-lt"/>
                <a:cs typeface="+mn-lt"/>
              </a:rPr>
              <a:t> instance.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28D42-27A8-1C75-3B0E-5A5A18D0B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8D79E-ECCD-49B3-9BE8-21DD6AA31017}" type="datetime1">
              <a:rPr lang="fi-FI" smtClean="0"/>
              <a:t>20.6.2023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F175E-C527-2ABB-F239-5C101789B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21331-64E0-4A90-0E56-D2FED774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8</a:t>
            </a:fld>
            <a:endParaRPr lang="fi-FI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591750-33B3-1017-FA93-4B9844D7014C}"/>
              </a:ext>
            </a:extLst>
          </p:cNvPr>
          <p:cNvSpPr txBox="1"/>
          <p:nvPr/>
        </p:nvSpPr>
        <p:spPr>
          <a:xfrm>
            <a:off x="920177" y="4630011"/>
            <a:ext cx="996802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Arguments to give: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Lato"/>
                <a:cs typeface="Lato"/>
              </a:rPr>
              <a:t>name of the benchmark problem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Lato"/>
                <a:cs typeface="Lato"/>
              </a:rPr>
              <a:t>for DTLZ problems also the number of objective functions and number of decision variables.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36F9B67-FA80-E12E-42EB-3863F3A77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" y="2990767"/>
            <a:ext cx="11176000" cy="168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AC610-0B3D-9DA6-C859-A27FEC077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interactive methods work in DESDEO?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882F3-B956-9CCE-B2EE-AFE58960A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438" y="2863313"/>
            <a:ext cx="4626207" cy="3512848"/>
          </a:xfrm>
        </p:spPr>
        <p:txBody>
          <a:bodyPr/>
          <a:lstStyle/>
          <a:p>
            <a:pPr marL="0" indent="0">
              <a:buNone/>
            </a:pPr>
            <a:endParaRPr lang="en-US">
              <a:ea typeface="Lato"/>
              <a:cs typeface="Lato"/>
            </a:endParaRPr>
          </a:p>
          <a:p>
            <a:r>
              <a:rPr lang="en-US">
                <a:ea typeface="Lato"/>
                <a:cs typeface="Lato"/>
              </a:rPr>
              <a:t>Start</a:t>
            </a:r>
          </a:p>
          <a:p>
            <a:r>
              <a:rPr lang="en-US">
                <a:ea typeface="Lato"/>
                <a:cs typeface="Lato"/>
              </a:rPr>
              <a:t>Iterate</a:t>
            </a:r>
          </a:p>
          <a:p>
            <a:pPr marL="541020" lvl="1" indent="-271145">
              <a:buFont typeface="Calibri" panose="05000000000000000000" pitchFamily="2" charset="2"/>
              <a:buChar char="-"/>
            </a:pPr>
            <a:r>
              <a:rPr lang="en-US">
                <a:ea typeface="Lato"/>
                <a:cs typeface="Lato"/>
              </a:rPr>
              <a:t>They return at least request for preferences Python object.</a:t>
            </a:r>
          </a:p>
          <a:p>
            <a:r>
              <a:rPr lang="en-US">
                <a:ea typeface="+mn-lt"/>
                <a:cs typeface="+mn-lt"/>
              </a:rPr>
              <a:t>Request and Response</a:t>
            </a:r>
          </a:p>
          <a:p>
            <a:pPr marL="541020" lvl="1" indent="-271145">
              <a:buFont typeface="Calibri" panose="05000000000000000000" pitchFamily="2" charset="2"/>
              <a:buChar char="-"/>
            </a:pPr>
            <a:r>
              <a:rPr lang="en-US">
                <a:ea typeface="+mn-lt"/>
                <a:cs typeface="+mn-lt"/>
              </a:rPr>
              <a:t>The response should be a dictionary containing the preference information relevant to the method.</a:t>
            </a:r>
          </a:p>
          <a:p>
            <a:r>
              <a:rPr lang="en-US">
                <a:ea typeface="+mn-lt"/>
                <a:cs typeface="+mn-lt"/>
              </a:rPr>
              <a:t>Check the DESDEO paper for more details!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5D2D5-B179-A53C-C3C4-4AEC65E1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1F2E-DC71-4048-9C3D-E0D1A7B75486}" type="datetime1">
              <a:rPr lang="fi-FI" smtClean="0"/>
              <a:t>20.6.2023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D8B07-7F9E-3868-1E5A-12D5F636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2FB12-027B-D434-1FB6-69DD708D2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9</a:t>
            </a:fld>
            <a:endParaRPr lang="fi-FI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C0122DF-C1AA-3176-7C50-F514FBEA3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049" y="1334873"/>
            <a:ext cx="6657377" cy="4851794"/>
          </a:xfrm>
          <a:prstGeom prst="rect">
            <a:avLst/>
          </a:prstGeom>
          <a:noFill/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D8B1AF21-C757-D545-3D15-19DE68604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280" y="1334482"/>
            <a:ext cx="7569200" cy="18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7EFAE544-610F-4804-BBDE-6E03975FA5DF}" vid="{CE8C6142-87B5-4215-AED0-AFB08FD52790}"/>
    </a:ext>
  </a:extLst>
</a:theme>
</file>

<file path=ppt/theme/theme2.xml><?xml version="1.0" encoding="utf-8"?>
<a:theme xmlns:a="http://schemas.openxmlformats.org/drawingml/2006/main" name="Office Theme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26B6CF750F564C89ED5D293634A9D2" ma:contentTypeVersion="16" ma:contentTypeDescription="Create a new document." ma:contentTypeScope="" ma:versionID="8346f01a4ef3f34ddec8d23d8edc4c3d">
  <xsd:schema xmlns:xsd="http://www.w3.org/2001/XMLSchema" xmlns:xs="http://www.w3.org/2001/XMLSchema" xmlns:p="http://schemas.microsoft.com/office/2006/metadata/properties" xmlns:ns2="d69a2543-cc28-46c8-b244-a0513c19581c" xmlns:ns3="c2f59b0e-e001-4d85-b90c-0afdbc996ac2" targetNamespace="http://schemas.microsoft.com/office/2006/metadata/properties" ma:root="true" ma:fieldsID="30a7430edb4d30b8ec633a5257373d09" ns2:_="" ns3:_="">
    <xsd:import namespace="d69a2543-cc28-46c8-b244-a0513c19581c"/>
    <xsd:import namespace="c2f59b0e-e001-4d85-b90c-0afdbc996a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a2543-cc28-46c8-b244-a0513c1958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f59b0e-e001-4d85-b90c-0afdbc996ac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b90782-1f8d-4211-b588-e96dcff01491}" ma:internalName="TaxCatchAll" ma:showField="CatchAllData" ma:web="c2f59b0e-e001-4d85-b90c-0afdbc996a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f59b0e-e001-4d85-b90c-0afdbc996ac2" xsi:nil="true"/>
    <lcf76f155ced4ddcb4097134ff3c332f xmlns="d69a2543-cc28-46c8-b244-a0513c19581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A60AD0-7A57-404A-AAD1-0A9607495CA9}"/>
</file>

<file path=customXml/itemProps2.xml><?xml version="1.0" encoding="utf-8"?>
<ds:datastoreItem xmlns:ds="http://schemas.openxmlformats.org/officeDocument/2006/customXml" ds:itemID="{1436F115-17C9-4C18-83F7-8D32F2AAD3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878C50-4BED-4B8D-B66A-6901B483EDCD}">
  <ds:schemaRefs>
    <ds:schemaRef ds:uri="c2f59b0e-e001-4d85-b90c-0afdbc996ac2"/>
    <ds:schemaRef ds:uri="d69a2543-cc28-46c8-b244-a0513c19581c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31</Slides>
  <Notes>21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JYO</vt:lpstr>
      <vt:lpstr>Utilizing DESDEO the framework and adding new contents to DESDEO</vt:lpstr>
      <vt:lpstr>Contents</vt:lpstr>
      <vt:lpstr>Juuso Pajasmaa</vt:lpstr>
      <vt:lpstr>Introduction</vt:lpstr>
      <vt:lpstr>Installing and using DESDEO</vt:lpstr>
      <vt:lpstr>Installing DESDEO</vt:lpstr>
      <vt:lpstr>How to use DESDEO</vt:lpstr>
      <vt:lpstr>Using benchmark problems with DESDEO</vt:lpstr>
      <vt:lpstr>How interactive methods work in DESDEO?</vt:lpstr>
      <vt:lpstr>Providing preferences: request</vt:lpstr>
      <vt:lpstr>Providing preferences: response </vt:lpstr>
      <vt:lpstr>Further examples</vt:lpstr>
      <vt:lpstr>How to create your own MOP using DESDEO?</vt:lpstr>
      <vt:lpstr>MOProblem</vt:lpstr>
      <vt:lpstr>Variables</vt:lpstr>
      <vt:lpstr>Objectives</vt:lpstr>
      <vt:lpstr>Example of using the ScalarObjective class </vt:lpstr>
      <vt:lpstr>Constraints</vt:lpstr>
      <vt:lpstr>Forming a MOProblem</vt:lpstr>
      <vt:lpstr>The output of MOProblem</vt:lpstr>
      <vt:lpstr>Forming a DataProblem</vt:lpstr>
      <vt:lpstr>Adding new contents to DESDEO</vt:lpstr>
      <vt:lpstr>Git workflow</vt:lpstr>
      <vt:lpstr>Installing DESDEO for developers</vt:lpstr>
      <vt:lpstr>4. Code: My new MOProblem</vt:lpstr>
      <vt:lpstr>4. Code: My new MOProblem </vt:lpstr>
      <vt:lpstr>PowerPoint Presentation</vt:lpstr>
      <vt:lpstr>Let others benefit from your work!</vt:lpstr>
      <vt:lpstr>Additional information</vt:lpstr>
      <vt:lpstr>Summary</vt:lpstr>
      <vt:lpstr>PowerPoint Presentation</vt:lpstr>
    </vt:vector>
  </TitlesOfParts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JYU PowerPoint Template</dc:title>
  <dc:creator>mika kontio / grow.</dc:creator>
  <cp:revision>3</cp:revision>
  <dcterms:created xsi:type="dcterms:W3CDTF">2020-02-21T10:57:48Z</dcterms:created>
  <dcterms:modified xsi:type="dcterms:W3CDTF">2023-06-21T06:51:11Z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0x010100B726B6CF750F564C89ED5D293634A9D2</vt:lpwstr>
  </property>
  <property fmtid="{D5CDD505-2E9C-101B-9397-08002B2CF9AE}" pid="3" name="MediaServiceImageTags">
    <vt:lpwstr/>
  </property>
</Properties>
</file>